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4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8"/>
  </p:notesMasterIdLst>
  <p:sldIdLst>
    <p:sldId id="500" r:id="rId2"/>
    <p:sldId id="257" r:id="rId3"/>
    <p:sldId id="348" r:id="rId4"/>
    <p:sldId id="433" r:id="rId5"/>
    <p:sldId id="434" r:id="rId6"/>
    <p:sldId id="333" r:id="rId7"/>
    <p:sldId id="359" r:id="rId8"/>
    <p:sldId id="361" r:id="rId9"/>
    <p:sldId id="435" r:id="rId10"/>
    <p:sldId id="440" r:id="rId11"/>
    <p:sldId id="441" r:id="rId12"/>
    <p:sldId id="444" r:id="rId13"/>
    <p:sldId id="481" r:id="rId14"/>
    <p:sldId id="483" r:id="rId15"/>
    <p:sldId id="482" r:id="rId16"/>
    <p:sldId id="463" r:id="rId17"/>
    <p:sldId id="471" r:id="rId18"/>
    <p:sldId id="484" r:id="rId19"/>
    <p:sldId id="486" r:id="rId20"/>
    <p:sldId id="493" r:id="rId21"/>
    <p:sldId id="495" r:id="rId22"/>
    <p:sldId id="372" r:id="rId23"/>
    <p:sldId id="502" r:id="rId24"/>
    <p:sldId id="508" r:id="rId25"/>
    <p:sldId id="505" r:id="rId26"/>
    <p:sldId id="504" r:id="rId27"/>
    <p:sldId id="507" r:id="rId28"/>
    <p:sldId id="496" r:id="rId29"/>
    <p:sldId id="498" r:id="rId30"/>
    <p:sldId id="499" r:id="rId31"/>
    <p:sldId id="513" r:id="rId32"/>
    <p:sldId id="515" r:id="rId33"/>
    <p:sldId id="516" r:id="rId34"/>
    <p:sldId id="514" r:id="rId35"/>
    <p:sldId id="518" r:id="rId36"/>
    <p:sldId id="511" r:id="rId37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Раздел по умолчанию" id="{DDDAF06A-8763-4F02-BF19-336B39844023}">
          <p14:sldIdLst>
            <p14:sldId id="500"/>
            <p14:sldId id="257"/>
            <p14:sldId id="348"/>
            <p14:sldId id="433"/>
            <p14:sldId id="434"/>
          </p14:sldIdLst>
        </p14:section>
        <p14:section name="Раздел без заголовка" id="{183230AC-FDE6-472B-BD44-8EABDFB8B0BC}">
          <p14:sldIdLst>
            <p14:sldId id="333"/>
            <p14:sldId id="359"/>
            <p14:sldId id="361"/>
            <p14:sldId id="435"/>
            <p14:sldId id="440"/>
            <p14:sldId id="441"/>
            <p14:sldId id="444"/>
            <p14:sldId id="481"/>
            <p14:sldId id="483"/>
            <p14:sldId id="482"/>
            <p14:sldId id="463"/>
            <p14:sldId id="471"/>
            <p14:sldId id="484"/>
            <p14:sldId id="486"/>
            <p14:sldId id="493"/>
            <p14:sldId id="495"/>
            <p14:sldId id="372"/>
            <p14:sldId id="502"/>
            <p14:sldId id="508"/>
            <p14:sldId id="505"/>
            <p14:sldId id="504"/>
            <p14:sldId id="507"/>
            <p14:sldId id="496"/>
            <p14:sldId id="498"/>
            <p14:sldId id="499"/>
            <p14:sldId id="513"/>
            <p14:sldId id="515"/>
            <p14:sldId id="516"/>
            <p14:sldId id="514"/>
            <p14:sldId id="518"/>
            <p14:sldId id="511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79533" autoAdjust="0"/>
  </p:normalViewPr>
  <p:slideViewPr>
    <p:cSldViewPr snapToGrid="0">
      <p:cViewPr varScale="1">
        <p:scale>
          <a:sx n="60" d="100"/>
          <a:sy n="60" d="100"/>
        </p:scale>
        <p:origin x="1710" y="72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4">
  <dgm:title val=""/>
  <dgm:desc val=""/>
  <dgm:catLst>
    <dgm:cat type="colorful" pri="10400"/>
  </dgm:catLst>
  <dgm:styleLbl name="node0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4"/>
      <a:schemeClr val="accent5"/>
    </dgm:fillClrLst>
    <dgm:linClrLst>
      <a:schemeClr val="accent4"/>
      <a:schemeClr val="accent5"/>
    </dgm:linClrLst>
    <dgm:effectClrLst/>
    <dgm:txLinClrLst/>
    <dgm:txFillClrLst/>
    <dgm:txEffectClrLst/>
  </dgm:styleLbl>
  <dgm:styleLbl name="lnNode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4">
        <a:alpha val="50000"/>
      </a:schemeClr>
      <a:schemeClr val="accent5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4">
        <a:tint val="50000"/>
      </a:schemeClr>
      <a:schemeClr val="accent5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4">
        <a:tint val="50000"/>
      </a:schemeClr>
      <a:schemeClr val="accent5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4"/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4"/>
      <a:schemeClr val="accent5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4"/>
    </dgm:fillClrLst>
    <dgm:linClrLst meth="repeat">
      <a:schemeClr val="accent4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4"/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4">
        <a:tint val="9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4">
        <a:tint val="5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4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4"/>
      <a:schemeClr val="accent5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4">
        <a:tint val="40000"/>
        <a:alpha val="90000"/>
      </a:schemeClr>
      <a:schemeClr val="accent5">
        <a:tint val="40000"/>
        <a:alpha val="90000"/>
      </a:schemeClr>
    </dgm:fillClrLst>
    <dgm:linClrLst>
      <a:schemeClr val="accent4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4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4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4">
        <a:tint val="50000"/>
        <a:alpha val="40000"/>
      </a:schemeClr>
    </dgm:fillClrLst>
    <dgm:linClrLst meth="repeat">
      <a:schemeClr val="accent4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4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colorful1#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1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D54A675D-CD12-48E3-B6F5-812BA14CFA7A}" type="doc">
      <dgm:prSet loTypeId="urn:microsoft.com/office/officeart/2005/8/layout/default#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91094239-68F7-42B7-BB8F-81DC6752570C}">
      <dgm:prSet phldrT="[Текст]"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ru-RU" sz="2000" dirty="0">
              <a:solidFill>
                <a:schemeClr val="tx1"/>
              </a:solidFill>
            </a:rPr>
            <a:t>1. </a:t>
          </a:r>
          <a:r>
            <a:rPr lang="ru-RU" sz="2000" dirty="0" err="1">
              <a:solidFill>
                <a:schemeClr val="tx1"/>
              </a:solidFill>
            </a:rPr>
            <a:t>здоровьесбережение</a:t>
          </a:r>
          <a:r>
            <a:rPr lang="ru-RU" sz="2000" dirty="0">
              <a:solidFill>
                <a:schemeClr val="tx1"/>
              </a:solidFill>
            </a:rPr>
            <a:t> в процессе обучения и воспитания студентов </a:t>
          </a:r>
        </a:p>
      </dgm:t>
    </dgm:pt>
    <dgm:pt modelId="{99EA7044-A188-4F7B-8BED-D67808C683D8}" type="parTrans" cxnId="{FFBE85B0-75A8-4934-9335-C553D82FAD00}">
      <dgm:prSet/>
      <dgm:spPr/>
      <dgm:t>
        <a:bodyPr/>
        <a:lstStyle/>
        <a:p>
          <a:endParaRPr lang="ru-RU"/>
        </a:p>
      </dgm:t>
    </dgm:pt>
    <dgm:pt modelId="{BC1E7544-0FCE-453D-8A92-2667BE9B0B56}" type="sibTrans" cxnId="{FFBE85B0-75A8-4934-9335-C553D82FAD00}">
      <dgm:prSet/>
      <dgm:spPr/>
      <dgm:t>
        <a:bodyPr/>
        <a:lstStyle/>
        <a:p>
          <a:endParaRPr lang="ru-RU"/>
        </a:p>
      </dgm:t>
    </dgm:pt>
    <dgm:pt modelId="{ADB8DE49-9205-4FB8-AD1F-CAD618A4667E}">
      <dgm:prSet phldrT="[Текст]" custT="1"/>
      <dgm:spPr>
        <a:solidFill>
          <a:schemeClr val="accent5">
            <a:lumMod val="40000"/>
            <a:lumOff val="60000"/>
          </a:schemeClr>
        </a:solidFill>
      </dgm:spPr>
      <dgm:t>
        <a:bodyPr/>
        <a:lstStyle/>
        <a:p>
          <a:r>
            <a:rPr lang="ru-RU" sz="2000" dirty="0">
              <a:solidFill>
                <a:schemeClr val="tx1"/>
              </a:solidFill>
            </a:rPr>
            <a:t>2. </a:t>
          </a:r>
          <a:r>
            <a:rPr lang="ru-RU" sz="2000" dirty="0" err="1">
              <a:solidFill>
                <a:schemeClr val="tx1"/>
              </a:solidFill>
            </a:rPr>
            <a:t>здоровьесбережение</a:t>
          </a:r>
          <a:r>
            <a:rPr lang="ru-RU" sz="2000" dirty="0">
              <a:solidFill>
                <a:schemeClr val="tx1"/>
              </a:solidFill>
            </a:rPr>
            <a:t> в трудовой деятельности сотрудников</a:t>
          </a:r>
        </a:p>
      </dgm:t>
    </dgm:pt>
    <dgm:pt modelId="{E7986FAD-1900-46AE-86C2-9C0FA0DD0538}" type="parTrans" cxnId="{F92C18CD-BD2B-4113-97FB-2D6CAE2CC622}">
      <dgm:prSet/>
      <dgm:spPr/>
      <dgm:t>
        <a:bodyPr/>
        <a:lstStyle/>
        <a:p>
          <a:endParaRPr lang="ru-RU"/>
        </a:p>
      </dgm:t>
    </dgm:pt>
    <dgm:pt modelId="{71428830-C192-406D-AB91-D77B0B35CCDE}" type="sibTrans" cxnId="{F92C18CD-BD2B-4113-97FB-2D6CAE2CC622}">
      <dgm:prSet/>
      <dgm:spPr/>
      <dgm:t>
        <a:bodyPr/>
        <a:lstStyle/>
        <a:p>
          <a:endParaRPr lang="ru-RU"/>
        </a:p>
      </dgm:t>
    </dgm:pt>
    <dgm:pt modelId="{87FF09B8-6D69-418A-B1F0-FC7AC455F96E}">
      <dgm:prSet phldrT="[Текст]" custT="1"/>
      <dgm:spPr>
        <a:solidFill>
          <a:schemeClr val="accent3">
            <a:lumMod val="60000"/>
            <a:lumOff val="40000"/>
          </a:schemeClr>
        </a:solidFill>
      </dgm:spPr>
      <dgm:t>
        <a:bodyPr/>
        <a:lstStyle/>
        <a:p>
          <a:r>
            <a:rPr lang="ru-RU" sz="2000" dirty="0">
              <a:solidFill>
                <a:schemeClr val="tx1"/>
              </a:solidFill>
            </a:rPr>
            <a:t>3.  формирование </a:t>
          </a:r>
          <a:r>
            <a:rPr lang="ru-RU" sz="2000" dirty="0" err="1">
              <a:solidFill>
                <a:schemeClr val="tx1"/>
              </a:solidFill>
            </a:rPr>
            <a:t>здоровьесберегающих</a:t>
          </a:r>
          <a:r>
            <a:rPr lang="ru-RU" sz="2000" dirty="0">
              <a:solidFill>
                <a:schemeClr val="tx1"/>
              </a:solidFill>
            </a:rPr>
            <a:t> компетенций будущих специалистов</a:t>
          </a:r>
        </a:p>
      </dgm:t>
    </dgm:pt>
    <dgm:pt modelId="{5C663662-020A-4487-A37E-E53845C33594}" type="parTrans" cxnId="{071C8D83-EB77-433D-9B58-3012DBDEB429}">
      <dgm:prSet/>
      <dgm:spPr/>
      <dgm:t>
        <a:bodyPr/>
        <a:lstStyle/>
        <a:p>
          <a:endParaRPr lang="ru-RU"/>
        </a:p>
      </dgm:t>
    </dgm:pt>
    <dgm:pt modelId="{F1C88E3C-AAD6-407C-AF8D-C2991B2F474E}" type="sibTrans" cxnId="{071C8D83-EB77-433D-9B58-3012DBDEB429}">
      <dgm:prSet/>
      <dgm:spPr/>
      <dgm:t>
        <a:bodyPr/>
        <a:lstStyle/>
        <a:p>
          <a:endParaRPr lang="ru-RU"/>
        </a:p>
      </dgm:t>
    </dgm:pt>
    <dgm:pt modelId="{84014C78-2E8B-49BA-800C-0FD3F1CAEC82}">
      <dgm:prSet phldrT="[Текст]" custT="1"/>
      <dgm:spPr>
        <a:solidFill>
          <a:schemeClr val="accent4">
            <a:lumMod val="60000"/>
            <a:lumOff val="40000"/>
          </a:schemeClr>
        </a:solidFill>
      </dgm:spPr>
      <dgm:t>
        <a:bodyPr/>
        <a:lstStyle/>
        <a:p>
          <a:r>
            <a:rPr lang="ru-RU" sz="2000" dirty="0">
              <a:solidFill>
                <a:schemeClr val="tx1"/>
              </a:solidFill>
            </a:rPr>
            <a:t>4. Трансляция полученных знаний и компетенций</a:t>
          </a:r>
        </a:p>
      </dgm:t>
    </dgm:pt>
    <dgm:pt modelId="{291E5CCE-CF62-44B3-88D0-7E93A7C3478C}" type="parTrans" cxnId="{17625500-9CAD-45D2-B6EA-884CF3E1C8AC}">
      <dgm:prSet/>
      <dgm:spPr/>
      <dgm:t>
        <a:bodyPr/>
        <a:lstStyle/>
        <a:p>
          <a:endParaRPr lang="ru-RU"/>
        </a:p>
      </dgm:t>
    </dgm:pt>
    <dgm:pt modelId="{E2FEAB0D-3D66-414F-83FB-078C01D74759}" type="sibTrans" cxnId="{17625500-9CAD-45D2-B6EA-884CF3E1C8AC}">
      <dgm:prSet/>
      <dgm:spPr/>
      <dgm:t>
        <a:bodyPr/>
        <a:lstStyle/>
        <a:p>
          <a:endParaRPr lang="ru-RU"/>
        </a:p>
      </dgm:t>
    </dgm:pt>
    <dgm:pt modelId="{DEACCE2A-9934-4CCD-BDD4-5812744245AD}" type="pres">
      <dgm:prSet presAssocID="{D54A675D-CD12-48E3-B6F5-812BA14CFA7A}" presName="diagram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4DAFE324-4743-46B9-997E-D0E50478BE7B}" type="pres">
      <dgm:prSet presAssocID="{91094239-68F7-42B7-BB8F-81DC6752570C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1D0CFCE-2B62-4169-8777-DE999540FF69}" type="pres">
      <dgm:prSet presAssocID="{BC1E7544-0FCE-453D-8A92-2667BE9B0B56}" presName="sibTrans" presStyleCnt="0"/>
      <dgm:spPr/>
    </dgm:pt>
    <dgm:pt modelId="{11FE3225-4B26-4B31-B1AA-A8C95EBEB560}" type="pres">
      <dgm:prSet presAssocID="{ADB8DE49-9205-4FB8-AD1F-CAD618A4667E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76B019D-8149-4825-B916-688F06091787}" type="pres">
      <dgm:prSet presAssocID="{71428830-C192-406D-AB91-D77B0B35CCDE}" presName="sibTrans" presStyleCnt="0"/>
      <dgm:spPr/>
    </dgm:pt>
    <dgm:pt modelId="{53B32DB1-B1E2-4BB3-9A85-C9D94698CF39}" type="pres">
      <dgm:prSet presAssocID="{87FF09B8-6D69-418A-B1F0-FC7AC455F96E}" presName="node" presStyleLbl="node1" presStyleIdx="2" presStyleCnt="4" custScaleX="121903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119C664-F28A-47DD-BDE3-D4E138A64288}" type="pres">
      <dgm:prSet presAssocID="{F1C88E3C-AAD6-407C-AF8D-C2991B2F474E}" presName="sibTrans" presStyleCnt="0"/>
      <dgm:spPr/>
    </dgm:pt>
    <dgm:pt modelId="{2A8D7848-DBA8-465C-AA76-51C1DBF507B6}" type="pres">
      <dgm:prSet presAssocID="{84014C78-2E8B-49BA-800C-0FD3F1CAEC82}" presName="node" presStyleLbl="node1" presStyleIdx="3" presStyleCnt="4" custLinFactNeighborX="-9973" custLinFactNeighborY="431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E65EAE46-1291-4012-941A-F1E0C7E58008}" type="presOf" srcId="{D54A675D-CD12-48E3-B6F5-812BA14CFA7A}" destId="{DEACCE2A-9934-4CCD-BDD4-5812744245AD}" srcOrd="0" destOrd="0" presId="urn:microsoft.com/office/officeart/2005/8/layout/default#1"/>
    <dgm:cxn modelId="{FBA04881-F1DD-4D10-AA64-4C8FAEF16A4F}" type="presOf" srcId="{84014C78-2E8B-49BA-800C-0FD3F1CAEC82}" destId="{2A8D7848-DBA8-465C-AA76-51C1DBF507B6}" srcOrd="0" destOrd="0" presId="urn:microsoft.com/office/officeart/2005/8/layout/default#1"/>
    <dgm:cxn modelId="{071C8D83-EB77-433D-9B58-3012DBDEB429}" srcId="{D54A675D-CD12-48E3-B6F5-812BA14CFA7A}" destId="{87FF09B8-6D69-418A-B1F0-FC7AC455F96E}" srcOrd="2" destOrd="0" parTransId="{5C663662-020A-4487-A37E-E53845C33594}" sibTransId="{F1C88E3C-AAD6-407C-AF8D-C2991B2F474E}"/>
    <dgm:cxn modelId="{9F665C2C-10EF-4079-B289-FB59EAF80B6D}" type="presOf" srcId="{87FF09B8-6D69-418A-B1F0-FC7AC455F96E}" destId="{53B32DB1-B1E2-4BB3-9A85-C9D94698CF39}" srcOrd="0" destOrd="0" presId="urn:microsoft.com/office/officeart/2005/8/layout/default#1"/>
    <dgm:cxn modelId="{6B98E593-6E8D-4F32-B5B7-A763D07B8770}" type="presOf" srcId="{ADB8DE49-9205-4FB8-AD1F-CAD618A4667E}" destId="{11FE3225-4B26-4B31-B1AA-A8C95EBEB560}" srcOrd="0" destOrd="0" presId="urn:microsoft.com/office/officeart/2005/8/layout/default#1"/>
    <dgm:cxn modelId="{F92C18CD-BD2B-4113-97FB-2D6CAE2CC622}" srcId="{D54A675D-CD12-48E3-B6F5-812BA14CFA7A}" destId="{ADB8DE49-9205-4FB8-AD1F-CAD618A4667E}" srcOrd="1" destOrd="0" parTransId="{E7986FAD-1900-46AE-86C2-9C0FA0DD0538}" sibTransId="{71428830-C192-406D-AB91-D77B0B35CCDE}"/>
    <dgm:cxn modelId="{17625500-9CAD-45D2-B6EA-884CF3E1C8AC}" srcId="{D54A675D-CD12-48E3-B6F5-812BA14CFA7A}" destId="{84014C78-2E8B-49BA-800C-0FD3F1CAEC82}" srcOrd="3" destOrd="0" parTransId="{291E5CCE-CF62-44B3-88D0-7E93A7C3478C}" sibTransId="{E2FEAB0D-3D66-414F-83FB-078C01D74759}"/>
    <dgm:cxn modelId="{FFBE85B0-75A8-4934-9335-C553D82FAD00}" srcId="{D54A675D-CD12-48E3-B6F5-812BA14CFA7A}" destId="{91094239-68F7-42B7-BB8F-81DC6752570C}" srcOrd="0" destOrd="0" parTransId="{99EA7044-A188-4F7B-8BED-D67808C683D8}" sibTransId="{BC1E7544-0FCE-453D-8A92-2667BE9B0B56}"/>
    <dgm:cxn modelId="{DEA8F7BC-92BE-425D-B511-10E811F9C1E2}" type="presOf" srcId="{91094239-68F7-42B7-BB8F-81DC6752570C}" destId="{4DAFE324-4743-46B9-997E-D0E50478BE7B}" srcOrd="0" destOrd="0" presId="urn:microsoft.com/office/officeart/2005/8/layout/default#1"/>
    <dgm:cxn modelId="{5CF99BAD-DD6A-4EC5-9468-02F054FFE802}" type="presParOf" srcId="{DEACCE2A-9934-4CCD-BDD4-5812744245AD}" destId="{4DAFE324-4743-46B9-997E-D0E50478BE7B}" srcOrd="0" destOrd="0" presId="urn:microsoft.com/office/officeart/2005/8/layout/default#1"/>
    <dgm:cxn modelId="{90036257-AF70-47C6-B6C5-552604255561}" type="presParOf" srcId="{DEACCE2A-9934-4CCD-BDD4-5812744245AD}" destId="{91D0CFCE-2B62-4169-8777-DE999540FF69}" srcOrd="1" destOrd="0" presId="urn:microsoft.com/office/officeart/2005/8/layout/default#1"/>
    <dgm:cxn modelId="{1B2130B4-1D2F-490E-8377-5E64A6500678}" type="presParOf" srcId="{DEACCE2A-9934-4CCD-BDD4-5812744245AD}" destId="{11FE3225-4B26-4B31-B1AA-A8C95EBEB560}" srcOrd="2" destOrd="0" presId="urn:microsoft.com/office/officeart/2005/8/layout/default#1"/>
    <dgm:cxn modelId="{3530C48E-1D4C-4206-B842-295BCDD7789A}" type="presParOf" srcId="{DEACCE2A-9934-4CCD-BDD4-5812744245AD}" destId="{D76B019D-8149-4825-B916-688F06091787}" srcOrd="3" destOrd="0" presId="urn:microsoft.com/office/officeart/2005/8/layout/default#1"/>
    <dgm:cxn modelId="{21FCAEE7-62A5-426C-95BD-47F0BAAAAB71}" type="presParOf" srcId="{DEACCE2A-9934-4CCD-BDD4-5812744245AD}" destId="{53B32DB1-B1E2-4BB3-9A85-C9D94698CF39}" srcOrd="4" destOrd="0" presId="urn:microsoft.com/office/officeart/2005/8/layout/default#1"/>
    <dgm:cxn modelId="{A818453A-0DDA-4A2B-A4EC-487B87F72B3D}" type="presParOf" srcId="{DEACCE2A-9934-4CCD-BDD4-5812744245AD}" destId="{A119C664-F28A-47DD-BDE3-D4E138A64288}" srcOrd="5" destOrd="0" presId="urn:microsoft.com/office/officeart/2005/8/layout/default#1"/>
    <dgm:cxn modelId="{F1583D2B-663B-49C7-9552-5E3C6CF02783}" type="presParOf" srcId="{DEACCE2A-9934-4CCD-BDD4-5812744245AD}" destId="{2A8D7848-DBA8-465C-AA76-51C1DBF507B6}" srcOrd="6" destOrd="0" presId="urn:microsoft.com/office/officeart/2005/8/layout/default#1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988EECD2-CD7B-4E61-A794-CC3932CF8ADA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6BDFD92C-C821-4935-AAA6-5F16C5B629DF}">
      <dgm:prSet phldrT="[Текст]"/>
      <dgm:spPr/>
      <dgm:t>
        <a:bodyPr/>
        <a:lstStyle/>
        <a:p>
          <a:r>
            <a:rPr lang="ru-RU" b="1" dirty="0">
              <a:solidFill>
                <a:schemeClr val="tx1"/>
              </a:solidFill>
            </a:rPr>
            <a:t>МОБИЛЬНОЕ ЗДРАВООХРАНЕНИЯ</a:t>
          </a:r>
        </a:p>
      </dgm:t>
    </dgm:pt>
    <dgm:pt modelId="{98B73839-F46B-49F1-B8D8-901A22C057B1}" type="parTrans" cxnId="{F92B9F48-0125-4227-AC87-200E35CEC822}">
      <dgm:prSet/>
      <dgm:spPr/>
      <dgm:t>
        <a:bodyPr/>
        <a:lstStyle/>
        <a:p>
          <a:endParaRPr lang="ru-RU"/>
        </a:p>
      </dgm:t>
    </dgm:pt>
    <dgm:pt modelId="{20940DF5-3765-4410-8520-82B890EB2CDA}" type="sibTrans" cxnId="{F92B9F48-0125-4227-AC87-200E35CEC822}">
      <dgm:prSet/>
      <dgm:spPr/>
      <dgm:t>
        <a:bodyPr/>
        <a:lstStyle/>
        <a:p>
          <a:endParaRPr lang="ru-RU"/>
        </a:p>
      </dgm:t>
    </dgm:pt>
    <dgm:pt modelId="{61EF8B35-871F-46A5-A346-F2FFC193E9EF}">
      <dgm:prSet phldrT="[Текст]"/>
      <dgm:spPr/>
      <dgm:t>
        <a:bodyPr/>
        <a:lstStyle/>
        <a:p>
          <a:r>
            <a:rPr lang="ru-RU" b="1" dirty="0">
              <a:solidFill>
                <a:schemeClr val="tx1"/>
              </a:solidFill>
            </a:rPr>
            <a:t>МОЯ БЕЗОПАСНОСТЬ</a:t>
          </a:r>
        </a:p>
      </dgm:t>
    </dgm:pt>
    <dgm:pt modelId="{46AA7DDD-C07D-4E73-AC6D-BA1454EDAB87}" type="parTrans" cxnId="{874C44F1-0C3E-4840-BAD0-EA1FD59D386C}">
      <dgm:prSet/>
      <dgm:spPr/>
      <dgm:t>
        <a:bodyPr/>
        <a:lstStyle/>
        <a:p>
          <a:endParaRPr lang="ru-RU"/>
        </a:p>
      </dgm:t>
    </dgm:pt>
    <dgm:pt modelId="{99F28EC1-9AEF-481D-9C20-DB41E58EC14A}" type="sibTrans" cxnId="{874C44F1-0C3E-4840-BAD0-EA1FD59D386C}">
      <dgm:prSet/>
      <dgm:spPr/>
      <dgm:t>
        <a:bodyPr/>
        <a:lstStyle/>
        <a:p>
          <a:endParaRPr lang="ru-RU"/>
        </a:p>
      </dgm:t>
    </dgm:pt>
    <dgm:pt modelId="{DDA91F7F-D78F-476F-8879-A4F91FFA88C7}">
      <dgm:prSet phldrT="[Текст]"/>
      <dgm:spPr/>
      <dgm:t>
        <a:bodyPr/>
        <a:lstStyle/>
        <a:p>
          <a:r>
            <a:rPr lang="ru-RU" b="1" dirty="0">
              <a:solidFill>
                <a:schemeClr val="tx1"/>
              </a:solidFill>
            </a:rPr>
            <a:t>ТВЕРДЫМ ШАГОМ К ЗДОРОВЬЮ</a:t>
          </a:r>
        </a:p>
      </dgm:t>
    </dgm:pt>
    <dgm:pt modelId="{F3F4FC52-C330-4D6A-B3C1-973E8E71D849}" type="parTrans" cxnId="{753B9747-5374-4C83-8E92-FB5E0CC0F2D1}">
      <dgm:prSet/>
      <dgm:spPr/>
      <dgm:t>
        <a:bodyPr/>
        <a:lstStyle/>
        <a:p>
          <a:endParaRPr lang="ru-RU"/>
        </a:p>
      </dgm:t>
    </dgm:pt>
    <dgm:pt modelId="{D83D5CC0-E1F5-4623-A8BF-F8739C0F09F1}" type="sibTrans" cxnId="{753B9747-5374-4C83-8E92-FB5E0CC0F2D1}">
      <dgm:prSet/>
      <dgm:spPr/>
      <dgm:t>
        <a:bodyPr/>
        <a:lstStyle/>
        <a:p>
          <a:endParaRPr lang="ru-RU"/>
        </a:p>
      </dgm:t>
    </dgm:pt>
    <dgm:pt modelId="{C27CD6F5-5792-472E-B994-647B7EBB67DB}">
      <dgm:prSet phldrT="[Текст]"/>
      <dgm:spPr/>
      <dgm:t>
        <a:bodyPr/>
        <a:lstStyle/>
        <a:p>
          <a:r>
            <a:rPr lang="ru-RU" b="1" dirty="0">
              <a:solidFill>
                <a:schemeClr val="tx1"/>
              </a:solidFill>
            </a:rPr>
            <a:t>БЕРЕГИ ЗРЕНИЕ!</a:t>
          </a:r>
        </a:p>
      </dgm:t>
    </dgm:pt>
    <dgm:pt modelId="{E7626B21-1719-44FD-9A64-1D3E7D1DF373}" type="parTrans" cxnId="{0D7F3482-99F8-43FB-B537-C8E960095F45}">
      <dgm:prSet/>
      <dgm:spPr/>
      <dgm:t>
        <a:bodyPr/>
        <a:lstStyle/>
        <a:p>
          <a:endParaRPr lang="ru-RU"/>
        </a:p>
      </dgm:t>
    </dgm:pt>
    <dgm:pt modelId="{ADC0B51E-458A-499D-9F45-6A1EEB0FB44E}" type="sibTrans" cxnId="{0D7F3482-99F8-43FB-B537-C8E960095F45}">
      <dgm:prSet/>
      <dgm:spPr/>
      <dgm:t>
        <a:bodyPr/>
        <a:lstStyle/>
        <a:p>
          <a:endParaRPr lang="ru-RU"/>
        </a:p>
      </dgm:t>
    </dgm:pt>
    <dgm:pt modelId="{6061B467-DB91-4C6D-9D2F-AE8EB2EB828C}">
      <dgm:prSet phldrT="[Текст]"/>
      <dgm:spPr/>
      <dgm:t>
        <a:bodyPr/>
        <a:lstStyle/>
        <a:p>
          <a:r>
            <a:rPr lang="ru-RU" b="1" dirty="0">
              <a:solidFill>
                <a:schemeClr val="tx1"/>
              </a:solidFill>
            </a:rPr>
            <a:t>ФАКТОРЫ МОЕГО ЗДОРОВЬЯ</a:t>
          </a:r>
        </a:p>
      </dgm:t>
    </dgm:pt>
    <dgm:pt modelId="{996B6CBF-4E48-4234-B2D4-25C1E64ACDD4}" type="parTrans" cxnId="{B4D187AC-9B5A-44F0-9180-FB1FD17070C2}">
      <dgm:prSet/>
      <dgm:spPr/>
      <dgm:t>
        <a:bodyPr/>
        <a:lstStyle/>
        <a:p>
          <a:endParaRPr lang="ru-RU"/>
        </a:p>
      </dgm:t>
    </dgm:pt>
    <dgm:pt modelId="{E9C17A88-DA79-46FE-B64B-7A4BEEEB0854}" type="sibTrans" cxnId="{B4D187AC-9B5A-44F0-9180-FB1FD17070C2}">
      <dgm:prSet/>
      <dgm:spPr/>
      <dgm:t>
        <a:bodyPr/>
        <a:lstStyle/>
        <a:p>
          <a:endParaRPr lang="ru-RU"/>
        </a:p>
      </dgm:t>
    </dgm:pt>
    <dgm:pt modelId="{3F591EAA-A5CB-4FF0-8EFC-4E1EFF437D8D}">
      <dgm:prSet phldrT="[Текст]"/>
      <dgm:spPr/>
      <dgm:t>
        <a:bodyPr/>
        <a:lstStyle/>
        <a:p>
          <a:endParaRPr lang="ru-RU"/>
        </a:p>
      </dgm:t>
    </dgm:pt>
    <dgm:pt modelId="{7A3C7386-557E-4F0B-A948-71C3CAAB5E46}" type="parTrans" cxnId="{08FE9736-86FD-41D3-B021-B65D6C940C81}">
      <dgm:prSet/>
      <dgm:spPr/>
      <dgm:t>
        <a:bodyPr/>
        <a:lstStyle/>
        <a:p>
          <a:endParaRPr lang="ru-RU"/>
        </a:p>
      </dgm:t>
    </dgm:pt>
    <dgm:pt modelId="{19492A04-1CA0-496A-97AE-0E94FE31B985}" type="sibTrans" cxnId="{08FE9736-86FD-41D3-B021-B65D6C940C81}">
      <dgm:prSet/>
      <dgm:spPr/>
      <dgm:t>
        <a:bodyPr/>
        <a:lstStyle/>
        <a:p>
          <a:endParaRPr lang="ru-RU"/>
        </a:p>
      </dgm:t>
    </dgm:pt>
    <dgm:pt modelId="{DEE2FA71-9178-4C43-98B5-395EBED0750E}">
      <dgm:prSet phldrT="[Текст]"/>
      <dgm:spPr/>
      <dgm:t>
        <a:bodyPr/>
        <a:lstStyle/>
        <a:p>
          <a:r>
            <a:rPr lang="ru-RU" b="1" dirty="0">
              <a:solidFill>
                <a:schemeClr val="tx1"/>
              </a:solidFill>
            </a:rPr>
            <a:t>УРОВКИ ЗДОРОВОГО ПИТАНИЯ</a:t>
          </a:r>
        </a:p>
      </dgm:t>
    </dgm:pt>
    <dgm:pt modelId="{8A9A67C7-784C-4F24-A986-043A4D7944E3}" type="parTrans" cxnId="{6F3D986C-51A3-4480-85B3-6C2BA5C0592A}">
      <dgm:prSet/>
      <dgm:spPr/>
      <dgm:t>
        <a:bodyPr/>
        <a:lstStyle/>
        <a:p>
          <a:endParaRPr lang="ru-RU"/>
        </a:p>
      </dgm:t>
    </dgm:pt>
    <dgm:pt modelId="{CB52EE18-583B-46E1-B2F8-F9971688F1D6}" type="sibTrans" cxnId="{6F3D986C-51A3-4480-85B3-6C2BA5C0592A}">
      <dgm:prSet/>
      <dgm:spPr/>
      <dgm:t>
        <a:bodyPr/>
        <a:lstStyle/>
        <a:p>
          <a:endParaRPr lang="ru-RU"/>
        </a:p>
      </dgm:t>
    </dgm:pt>
    <dgm:pt modelId="{7AB5C8A2-C142-48F8-B266-6258C4517CB3}">
      <dgm:prSet phldrT="[Текст]"/>
      <dgm:spPr/>
      <dgm:t>
        <a:bodyPr/>
        <a:lstStyle/>
        <a:p>
          <a:r>
            <a:rPr lang="ru-RU" b="1" dirty="0">
              <a:solidFill>
                <a:schemeClr val="tx1"/>
              </a:solidFill>
            </a:rPr>
            <a:t>ЗДОРОВАЯ И СЧАСТЛИВАЯ</a:t>
          </a:r>
        </a:p>
      </dgm:t>
    </dgm:pt>
    <dgm:pt modelId="{3780A5CC-DABC-4403-B85B-4840C4D39577}" type="parTrans" cxnId="{EAC9151E-083D-446D-843F-0444E9566BE1}">
      <dgm:prSet/>
      <dgm:spPr/>
      <dgm:t>
        <a:bodyPr/>
        <a:lstStyle/>
        <a:p>
          <a:endParaRPr lang="ru-RU"/>
        </a:p>
      </dgm:t>
    </dgm:pt>
    <dgm:pt modelId="{79B7AE2B-A303-4C3D-AB12-28650C5F4F84}" type="sibTrans" cxnId="{EAC9151E-083D-446D-843F-0444E9566BE1}">
      <dgm:prSet/>
      <dgm:spPr/>
      <dgm:t>
        <a:bodyPr/>
        <a:lstStyle/>
        <a:p>
          <a:endParaRPr lang="ru-RU"/>
        </a:p>
      </dgm:t>
    </dgm:pt>
    <dgm:pt modelId="{A7B0951A-EBDC-4517-9D4A-AE9511368C52}" type="pres">
      <dgm:prSet presAssocID="{988EECD2-CD7B-4E61-A794-CC3932CF8ADA}" presName="Name0" presStyleCnt="0">
        <dgm:presLayoutVars>
          <dgm:chMax val="7"/>
          <dgm:chPref val="7"/>
          <dgm:dir val="rev"/>
        </dgm:presLayoutVars>
      </dgm:prSet>
      <dgm:spPr/>
      <dgm:t>
        <a:bodyPr/>
        <a:lstStyle/>
        <a:p>
          <a:endParaRPr lang="ru-RU"/>
        </a:p>
      </dgm:t>
    </dgm:pt>
    <dgm:pt modelId="{643419BB-7F2F-4751-B106-DBE1A60661C9}" type="pres">
      <dgm:prSet presAssocID="{988EECD2-CD7B-4E61-A794-CC3932CF8ADA}" presName="Name1" presStyleCnt="0"/>
      <dgm:spPr/>
    </dgm:pt>
    <dgm:pt modelId="{F7C97DCD-5CDB-43D1-8C8D-E3BD2FD3B309}" type="pres">
      <dgm:prSet presAssocID="{988EECD2-CD7B-4E61-A794-CC3932CF8ADA}" presName="cycle" presStyleCnt="0"/>
      <dgm:spPr/>
    </dgm:pt>
    <dgm:pt modelId="{A2570701-A727-4C45-877C-CDAF3BC52802}" type="pres">
      <dgm:prSet presAssocID="{988EECD2-CD7B-4E61-A794-CC3932CF8ADA}" presName="srcNode" presStyleLbl="node1" presStyleIdx="0" presStyleCnt="7"/>
      <dgm:spPr/>
    </dgm:pt>
    <dgm:pt modelId="{CFEA2B12-941A-4F50-B609-7954C02349EE}" type="pres">
      <dgm:prSet presAssocID="{988EECD2-CD7B-4E61-A794-CC3932CF8ADA}" presName="conn" presStyleLbl="parChTrans1D2" presStyleIdx="0" presStyleCnt="1"/>
      <dgm:spPr/>
      <dgm:t>
        <a:bodyPr/>
        <a:lstStyle/>
        <a:p>
          <a:endParaRPr lang="ru-RU"/>
        </a:p>
      </dgm:t>
    </dgm:pt>
    <dgm:pt modelId="{24CA2829-7FCC-4284-AEB9-0B6753B6FD4F}" type="pres">
      <dgm:prSet presAssocID="{988EECD2-CD7B-4E61-A794-CC3932CF8ADA}" presName="extraNode" presStyleLbl="node1" presStyleIdx="0" presStyleCnt="7"/>
      <dgm:spPr/>
    </dgm:pt>
    <dgm:pt modelId="{39873CD8-2B37-4307-8859-9B9E1DCC001C}" type="pres">
      <dgm:prSet presAssocID="{988EECD2-CD7B-4E61-A794-CC3932CF8ADA}" presName="dstNode" presStyleLbl="node1" presStyleIdx="0" presStyleCnt="7"/>
      <dgm:spPr/>
    </dgm:pt>
    <dgm:pt modelId="{F941F621-C066-4D66-9324-9AE2980E19F1}" type="pres">
      <dgm:prSet presAssocID="{6BDFD92C-C821-4935-AAA6-5F16C5B629DF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80C288C-14F2-4406-8AB3-1C44D609AFE1}" type="pres">
      <dgm:prSet presAssocID="{6BDFD92C-C821-4935-AAA6-5F16C5B629DF}" presName="accent_1" presStyleCnt="0"/>
      <dgm:spPr/>
    </dgm:pt>
    <dgm:pt modelId="{D9C65674-E3E4-4AE5-8DAB-C21A5B12F830}" type="pres">
      <dgm:prSet presAssocID="{6BDFD92C-C821-4935-AAA6-5F16C5B629DF}" presName="accentRepeatNode" presStyleLbl="solidFgAcc1" presStyleIdx="0" presStyleCnt="7"/>
      <dgm:spPr/>
    </dgm:pt>
    <dgm:pt modelId="{077F4E28-1C57-4DD9-B22E-9AF9ADC606DF}" type="pres">
      <dgm:prSet presAssocID="{DEE2FA71-9178-4C43-98B5-395EBED0750E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A5F3851-FD82-469E-AF8A-A7704D720FE4}" type="pres">
      <dgm:prSet presAssocID="{DEE2FA71-9178-4C43-98B5-395EBED0750E}" presName="accent_2" presStyleCnt="0"/>
      <dgm:spPr/>
    </dgm:pt>
    <dgm:pt modelId="{0B2BA33B-98CA-4648-8183-0F8E588CFBD0}" type="pres">
      <dgm:prSet presAssocID="{DEE2FA71-9178-4C43-98B5-395EBED0750E}" presName="accentRepeatNode" presStyleLbl="solidFgAcc1" presStyleIdx="1" presStyleCnt="7"/>
      <dgm:spPr/>
    </dgm:pt>
    <dgm:pt modelId="{1D369537-933B-430E-B726-E5D04BD29410}" type="pres">
      <dgm:prSet presAssocID="{61EF8B35-871F-46A5-A346-F2FFC193E9EF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0766DE3-14F5-4E1A-80E1-B4D9EABE08FD}" type="pres">
      <dgm:prSet presAssocID="{61EF8B35-871F-46A5-A346-F2FFC193E9EF}" presName="accent_3" presStyleCnt="0"/>
      <dgm:spPr/>
    </dgm:pt>
    <dgm:pt modelId="{00435547-3E2B-48C7-B5BE-6B38BBD0D470}" type="pres">
      <dgm:prSet presAssocID="{61EF8B35-871F-46A5-A346-F2FFC193E9EF}" presName="accentRepeatNode" presStyleLbl="solidFgAcc1" presStyleIdx="2" presStyleCnt="7"/>
      <dgm:spPr/>
    </dgm:pt>
    <dgm:pt modelId="{AD302A4A-005A-4EDE-9575-4A424641D34F}" type="pres">
      <dgm:prSet presAssocID="{DDA91F7F-D78F-476F-8879-A4F91FFA88C7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F1D300D-D187-4176-A81E-6C1E0036859A}" type="pres">
      <dgm:prSet presAssocID="{DDA91F7F-D78F-476F-8879-A4F91FFA88C7}" presName="accent_4" presStyleCnt="0"/>
      <dgm:spPr/>
    </dgm:pt>
    <dgm:pt modelId="{B128A5F1-1FC9-421F-BD74-D72A2A591FA8}" type="pres">
      <dgm:prSet presAssocID="{DDA91F7F-D78F-476F-8879-A4F91FFA88C7}" presName="accentRepeatNode" presStyleLbl="solidFgAcc1" presStyleIdx="3" presStyleCnt="7"/>
      <dgm:spPr/>
    </dgm:pt>
    <dgm:pt modelId="{66CFAFC7-5B73-484D-BFB2-45A2A05C1CE4}" type="pres">
      <dgm:prSet presAssocID="{7AB5C8A2-C142-48F8-B266-6258C4517CB3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65CFBE1-4808-444D-939D-D894C56A6E88}" type="pres">
      <dgm:prSet presAssocID="{7AB5C8A2-C142-48F8-B266-6258C4517CB3}" presName="accent_5" presStyleCnt="0"/>
      <dgm:spPr/>
    </dgm:pt>
    <dgm:pt modelId="{9908644F-A751-4641-AFF5-A082062F0F1E}" type="pres">
      <dgm:prSet presAssocID="{7AB5C8A2-C142-48F8-B266-6258C4517CB3}" presName="accentRepeatNode" presStyleLbl="solidFgAcc1" presStyleIdx="4" presStyleCnt="7"/>
      <dgm:spPr/>
    </dgm:pt>
    <dgm:pt modelId="{29E45364-D824-4C72-92E0-63E6BF6B60A1}" type="pres">
      <dgm:prSet presAssocID="{C27CD6F5-5792-472E-B994-647B7EBB67DB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B2CD2D5-C97B-40E4-B8D0-39CE0C5BB65C}" type="pres">
      <dgm:prSet presAssocID="{C27CD6F5-5792-472E-B994-647B7EBB67DB}" presName="accent_6" presStyleCnt="0"/>
      <dgm:spPr/>
    </dgm:pt>
    <dgm:pt modelId="{77CCDFB5-339A-4E1A-B96E-F77EB0C98798}" type="pres">
      <dgm:prSet presAssocID="{C27CD6F5-5792-472E-B994-647B7EBB67DB}" presName="accentRepeatNode" presStyleLbl="solidFgAcc1" presStyleIdx="5" presStyleCnt="7"/>
      <dgm:spPr/>
    </dgm:pt>
    <dgm:pt modelId="{283A64F8-1AB2-4167-88E4-0295EAFC16BA}" type="pres">
      <dgm:prSet presAssocID="{6061B467-DB91-4C6D-9D2F-AE8EB2EB828C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E494D64-04C0-4DD6-8D0E-552F1071A09A}" type="pres">
      <dgm:prSet presAssocID="{6061B467-DB91-4C6D-9D2F-AE8EB2EB828C}" presName="accent_7" presStyleCnt="0"/>
      <dgm:spPr/>
    </dgm:pt>
    <dgm:pt modelId="{D9F9E911-A48D-4682-8484-DA0ED295B820}" type="pres">
      <dgm:prSet presAssocID="{6061B467-DB91-4C6D-9D2F-AE8EB2EB828C}" presName="accentRepeatNode" presStyleLbl="solidFgAcc1" presStyleIdx="6" presStyleCnt="7"/>
      <dgm:spPr/>
    </dgm:pt>
  </dgm:ptLst>
  <dgm:cxnLst>
    <dgm:cxn modelId="{6F3D986C-51A3-4480-85B3-6C2BA5C0592A}" srcId="{988EECD2-CD7B-4E61-A794-CC3932CF8ADA}" destId="{DEE2FA71-9178-4C43-98B5-395EBED0750E}" srcOrd="1" destOrd="0" parTransId="{8A9A67C7-784C-4F24-A986-043A4D7944E3}" sibTransId="{CB52EE18-583B-46E1-B2F8-F9971688F1D6}"/>
    <dgm:cxn modelId="{753B9747-5374-4C83-8E92-FB5E0CC0F2D1}" srcId="{988EECD2-CD7B-4E61-A794-CC3932CF8ADA}" destId="{DDA91F7F-D78F-476F-8879-A4F91FFA88C7}" srcOrd="3" destOrd="0" parTransId="{F3F4FC52-C330-4D6A-B3C1-973E8E71D849}" sibTransId="{D83D5CC0-E1F5-4623-A8BF-F8739C0F09F1}"/>
    <dgm:cxn modelId="{0D7F3482-99F8-43FB-B537-C8E960095F45}" srcId="{988EECD2-CD7B-4E61-A794-CC3932CF8ADA}" destId="{C27CD6F5-5792-472E-B994-647B7EBB67DB}" srcOrd="5" destOrd="0" parTransId="{E7626B21-1719-44FD-9A64-1D3E7D1DF373}" sibTransId="{ADC0B51E-458A-499D-9F45-6A1EEB0FB44E}"/>
    <dgm:cxn modelId="{08FE9736-86FD-41D3-B021-B65D6C940C81}" srcId="{988EECD2-CD7B-4E61-A794-CC3932CF8ADA}" destId="{3F591EAA-A5CB-4FF0-8EFC-4E1EFF437D8D}" srcOrd="7" destOrd="0" parTransId="{7A3C7386-557E-4F0B-A948-71C3CAAB5E46}" sibTransId="{19492A04-1CA0-496A-97AE-0E94FE31B985}"/>
    <dgm:cxn modelId="{F4E8A314-366E-4303-BE8A-C085C9B1EB4B}" type="presOf" srcId="{7AB5C8A2-C142-48F8-B266-6258C4517CB3}" destId="{66CFAFC7-5B73-484D-BFB2-45A2A05C1CE4}" srcOrd="0" destOrd="0" presId="urn:microsoft.com/office/officeart/2008/layout/VerticalCurvedList"/>
    <dgm:cxn modelId="{7FB0DBF0-C0E7-49D0-9A20-EFB726023B2B}" type="presOf" srcId="{6BDFD92C-C821-4935-AAA6-5F16C5B629DF}" destId="{F941F621-C066-4D66-9324-9AE2980E19F1}" srcOrd="0" destOrd="0" presId="urn:microsoft.com/office/officeart/2008/layout/VerticalCurvedList"/>
    <dgm:cxn modelId="{EAC9151E-083D-446D-843F-0444E9566BE1}" srcId="{988EECD2-CD7B-4E61-A794-CC3932CF8ADA}" destId="{7AB5C8A2-C142-48F8-B266-6258C4517CB3}" srcOrd="4" destOrd="0" parTransId="{3780A5CC-DABC-4403-B85B-4840C4D39577}" sibTransId="{79B7AE2B-A303-4C3D-AB12-28650C5F4F84}"/>
    <dgm:cxn modelId="{F92B9F48-0125-4227-AC87-200E35CEC822}" srcId="{988EECD2-CD7B-4E61-A794-CC3932CF8ADA}" destId="{6BDFD92C-C821-4935-AAA6-5F16C5B629DF}" srcOrd="0" destOrd="0" parTransId="{98B73839-F46B-49F1-B8D8-901A22C057B1}" sibTransId="{20940DF5-3765-4410-8520-82B890EB2CDA}"/>
    <dgm:cxn modelId="{45035B12-637C-48E6-99DA-A4152E90BD93}" type="presOf" srcId="{61EF8B35-871F-46A5-A346-F2FFC193E9EF}" destId="{1D369537-933B-430E-B726-E5D04BD29410}" srcOrd="0" destOrd="0" presId="urn:microsoft.com/office/officeart/2008/layout/VerticalCurvedList"/>
    <dgm:cxn modelId="{A02C089C-C426-4B64-8B0F-954CF4D18E58}" type="presOf" srcId="{DEE2FA71-9178-4C43-98B5-395EBED0750E}" destId="{077F4E28-1C57-4DD9-B22E-9AF9ADC606DF}" srcOrd="0" destOrd="0" presId="urn:microsoft.com/office/officeart/2008/layout/VerticalCurvedList"/>
    <dgm:cxn modelId="{914DAB6E-B7CA-409A-B099-74986B3ACCD6}" type="presOf" srcId="{DDA91F7F-D78F-476F-8879-A4F91FFA88C7}" destId="{AD302A4A-005A-4EDE-9575-4A424641D34F}" srcOrd="0" destOrd="0" presId="urn:microsoft.com/office/officeart/2008/layout/VerticalCurvedList"/>
    <dgm:cxn modelId="{E50684F6-AF90-4DA4-B0F5-93A6DE314484}" type="presOf" srcId="{6061B467-DB91-4C6D-9D2F-AE8EB2EB828C}" destId="{283A64F8-1AB2-4167-88E4-0295EAFC16BA}" srcOrd="0" destOrd="0" presId="urn:microsoft.com/office/officeart/2008/layout/VerticalCurvedList"/>
    <dgm:cxn modelId="{AF635723-B83D-4526-A9D9-08FAB913C48E}" type="presOf" srcId="{C27CD6F5-5792-472E-B994-647B7EBB67DB}" destId="{29E45364-D824-4C72-92E0-63E6BF6B60A1}" srcOrd="0" destOrd="0" presId="urn:microsoft.com/office/officeart/2008/layout/VerticalCurvedList"/>
    <dgm:cxn modelId="{874C44F1-0C3E-4840-BAD0-EA1FD59D386C}" srcId="{988EECD2-CD7B-4E61-A794-CC3932CF8ADA}" destId="{61EF8B35-871F-46A5-A346-F2FFC193E9EF}" srcOrd="2" destOrd="0" parTransId="{46AA7DDD-C07D-4E73-AC6D-BA1454EDAB87}" sibTransId="{99F28EC1-9AEF-481D-9C20-DB41E58EC14A}"/>
    <dgm:cxn modelId="{25E35268-8D14-4C77-962B-E63A81F1037A}" type="presOf" srcId="{20940DF5-3765-4410-8520-82B890EB2CDA}" destId="{CFEA2B12-941A-4F50-B609-7954C02349EE}" srcOrd="0" destOrd="0" presId="urn:microsoft.com/office/officeart/2008/layout/VerticalCurvedList"/>
    <dgm:cxn modelId="{B4D187AC-9B5A-44F0-9180-FB1FD17070C2}" srcId="{988EECD2-CD7B-4E61-A794-CC3932CF8ADA}" destId="{6061B467-DB91-4C6D-9D2F-AE8EB2EB828C}" srcOrd="6" destOrd="0" parTransId="{996B6CBF-4E48-4234-B2D4-25C1E64ACDD4}" sibTransId="{E9C17A88-DA79-46FE-B64B-7A4BEEEB0854}"/>
    <dgm:cxn modelId="{5E55FD6A-7B52-4195-ADE2-1792ADCD9CF6}" type="presOf" srcId="{988EECD2-CD7B-4E61-A794-CC3932CF8ADA}" destId="{A7B0951A-EBDC-4517-9D4A-AE9511368C52}" srcOrd="0" destOrd="0" presId="urn:microsoft.com/office/officeart/2008/layout/VerticalCurvedList"/>
    <dgm:cxn modelId="{9DE0F480-462C-4923-A1E6-0A25F47C5C68}" type="presParOf" srcId="{A7B0951A-EBDC-4517-9D4A-AE9511368C52}" destId="{643419BB-7F2F-4751-B106-DBE1A60661C9}" srcOrd="0" destOrd="0" presId="urn:microsoft.com/office/officeart/2008/layout/VerticalCurvedList"/>
    <dgm:cxn modelId="{AF6623B4-701B-4174-8992-A28FA0CD1BE0}" type="presParOf" srcId="{643419BB-7F2F-4751-B106-DBE1A60661C9}" destId="{F7C97DCD-5CDB-43D1-8C8D-E3BD2FD3B309}" srcOrd="0" destOrd="0" presId="urn:microsoft.com/office/officeart/2008/layout/VerticalCurvedList"/>
    <dgm:cxn modelId="{379AB02B-08FC-4E21-944C-12766EDD221F}" type="presParOf" srcId="{F7C97DCD-5CDB-43D1-8C8D-E3BD2FD3B309}" destId="{A2570701-A727-4C45-877C-CDAF3BC52802}" srcOrd="0" destOrd="0" presId="urn:microsoft.com/office/officeart/2008/layout/VerticalCurvedList"/>
    <dgm:cxn modelId="{F6B6DCEF-13B3-409F-B7EC-C57CEB68DADB}" type="presParOf" srcId="{F7C97DCD-5CDB-43D1-8C8D-E3BD2FD3B309}" destId="{CFEA2B12-941A-4F50-B609-7954C02349EE}" srcOrd="1" destOrd="0" presId="urn:microsoft.com/office/officeart/2008/layout/VerticalCurvedList"/>
    <dgm:cxn modelId="{6E60BD09-EC68-4D17-9976-A75BBF988855}" type="presParOf" srcId="{F7C97DCD-5CDB-43D1-8C8D-E3BD2FD3B309}" destId="{24CA2829-7FCC-4284-AEB9-0B6753B6FD4F}" srcOrd="2" destOrd="0" presId="urn:microsoft.com/office/officeart/2008/layout/VerticalCurvedList"/>
    <dgm:cxn modelId="{FC4D6FBF-791A-4E98-A33C-5CBD060D0E1D}" type="presParOf" srcId="{F7C97DCD-5CDB-43D1-8C8D-E3BD2FD3B309}" destId="{39873CD8-2B37-4307-8859-9B9E1DCC001C}" srcOrd="3" destOrd="0" presId="urn:microsoft.com/office/officeart/2008/layout/VerticalCurvedList"/>
    <dgm:cxn modelId="{0BA4B1BD-66B8-4C21-8A3B-C9E1200C30EA}" type="presParOf" srcId="{643419BB-7F2F-4751-B106-DBE1A60661C9}" destId="{F941F621-C066-4D66-9324-9AE2980E19F1}" srcOrd="1" destOrd="0" presId="urn:microsoft.com/office/officeart/2008/layout/VerticalCurvedList"/>
    <dgm:cxn modelId="{F40FA9F2-AC6E-4A00-8BAD-EAAB0C27796B}" type="presParOf" srcId="{643419BB-7F2F-4751-B106-DBE1A60661C9}" destId="{780C288C-14F2-4406-8AB3-1C44D609AFE1}" srcOrd="2" destOrd="0" presId="urn:microsoft.com/office/officeart/2008/layout/VerticalCurvedList"/>
    <dgm:cxn modelId="{5C0A884B-F796-4F86-AB9E-B510CE1109DE}" type="presParOf" srcId="{780C288C-14F2-4406-8AB3-1C44D609AFE1}" destId="{D9C65674-E3E4-4AE5-8DAB-C21A5B12F830}" srcOrd="0" destOrd="0" presId="urn:microsoft.com/office/officeart/2008/layout/VerticalCurvedList"/>
    <dgm:cxn modelId="{7656B27E-D2F1-430D-A672-B9FD9B2BB809}" type="presParOf" srcId="{643419BB-7F2F-4751-B106-DBE1A60661C9}" destId="{077F4E28-1C57-4DD9-B22E-9AF9ADC606DF}" srcOrd="3" destOrd="0" presId="urn:microsoft.com/office/officeart/2008/layout/VerticalCurvedList"/>
    <dgm:cxn modelId="{1978405E-1383-464A-9BAE-E07F3A456DEA}" type="presParOf" srcId="{643419BB-7F2F-4751-B106-DBE1A60661C9}" destId="{0A5F3851-FD82-469E-AF8A-A7704D720FE4}" srcOrd="4" destOrd="0" presId="urn:microsoft.com/office/officeart/2008/layout/VerticalCurvedList"/>
    <dgm:cxn modelId="{5A70EACC-1723-4DD7-A193-3494C425EB26}" type="presParOf" srcId="{0A5F3851-FD82-469E-AF8A-A7704D720FE4}" destId="{0B2BA33B-98CA-4648-8183-0F8E588CFBD0}" srcOrd="0" destOrd="0" presId="urn:microsoft.com/office/officeart/2008/layout/VerticalCurvedList"/>
    <dgm:cxn modelId="{94B2EE43-3C95-49C5-9629-9944389A669E}" type="presParOf" srcId="{643419BB-7F2F-4751-B106-DBE1A60661C9}" destId="{1D369537-933B-430E-B726-E5D04BD29410}" srcOrd="5" destOrd="0" presId="urn:microsoft.com/office/officeart/2008/layout/VerticalCurvedList"/>
    <dgm:cxn modelId="{DF44493E-69F4-4AF0-9B0A-DC70D8C31EB4}" type="presParOf" srcId="{643419BB-7F2F-4751-B106-DBE1A60661C9}" destId="{C0766DE3-14F5-4E1A-80E1-B4D9EABE08FD}" srcOrd="6" destOrd="0" presId="urn:microsoft.com/office/officeart/2008/layout/VerticalCurvedList"/>
    <dgm:cxn modelId="{1D9429D5-E43D-49FB-9A68-27A9840421A0}" type="presParOf" srcId="{C0766DE3-14F5-4E1A-80E1-B4D9EABE08FD}" destId="{00435547-3E2B-48C7-B5BE-6B38BBD0D470}" srcOrd="0" destOrd="0" presId="urn:microsoft.com/office/officeart/2008/layout/VerticalCurvedList"/>
    <dgm:cxn modelId="{F6A3F217-512D-433D-BE82-7932D568AC9B}" type="presParOf" srcId="{643419BB-7F2F-4751-B106-DBE1A60661C9}" destId="{AD302A4A-005A-4EDE-9575-4A424641D34F}" srcOrd="7" destOrd="0" presId="urn:microsoft.com/office/officeart/2008/layout/VerticalCurvedList"/>
    <dgm:cxn modelId="{64EFD2B3-448D-4212-BB59-8E6CD8E640AE}" type="presParOf" srcId="{643419BB-7F2F-4751-B106-DBE1A60661C9}" destId="{5F1D300D-D187-4176-A81E-6C1E0036859A}" srcOrd="8" destOrd="0" presId="urn:microsoft.com/office/officeart/2008/layout/VerticalCurvedList"/>
    <dgm:cxn modelId="{AC5045A4-2FBB-4939-8265-C8E4F55EFB72}" type="presParOf" srcId="{5F1D300D-D187-4176-A81E-6C1E0036859A}" destId="{B128A5F1-1FC9-421F-BD74-D72A2A591FA8}" srcOrd="0" destOrd="0" presId="urn:microsoft.com/office/officeart/2008/layout/VerticalCurvedList"/>
    <dgm:cxn modelId="{CBBB4B2B-F380-4EEA-BA18-CAE9D6625FD4}" type="presParOf" srcId="{643419BB-7F2F-4751-B106-DBE1A60661C9}" destId="{66CFAFC7-5B73-484D-BFB2-45A2A05C1CE4}" srcOrd="9" destOrd="0" presId="urn:microsoft.com/office/officeart/2008/layout/VerticalCurvedList"/>
    <dgm:cxn modelId="{480BFBC1-F37E-45A8-962F-3A8F8951C5A8}" type="presParOf" srcId="{643419BB-7F2F-4751-B106-DBE1A60661C9}" destId="{965CFBE1-4808-444D-939D-D894C56A6E88}" srcOrd="10" destOrd="0" presId="urn:microsoft.com/office/officeart/2008/layout/VerticalCurvedList"/>
    <dgm:cxn modelId="{B4E45576-FF0C-47F4-BFE2-9D598983D780}" type="presParOf" srcId="{965CFBE1-4808-444D-939D-D894C56A6E88}" destId="{9908644F-A751-4641-AFF5-A082062F0F1E}" srcOrd="0" destOrd="0" presId="urn:microsoft.com/office/officeart/2008/layout/VerticalCurvedList"/>
    <dgm:cxn modelId="{DFC0CE5B-91D7-444D-917B-014E12D3275F}" type="presParOf" srcId="{643419BB-7F2F-4751-B106-DBE1A60661C9}" destId="{29E45364-D824-4C72-92E0-63E6BF6B60A1}" srcOrd="11" destOrd="0" presId="urn:microsoft.com/office/officeart/2008/layout/VerticalCurvedList"/>
    <dgm:cxn modelId="{39ACBB9A-AB2D-4D51-9975-A97E9E761DED}" type="presParOf" srcId="{643419BB-7F2F-4751-B106-DBE1A60661C9}" destId="{EB2CD2D5-C97B-40E4-B8D0-39CE0C5BB65C}" srcOrd="12" destOrd="0" presId="urn:microsoft.com/office/officeart/2008/layout/VerticalCurvedList"/>
    <dgm:cxn modelId="{932A30CF-B4DF-40AB-A44A-8B43DE10CE4B}" type="presParOf" srcId="{EB2CD2D5-C97B-40E4-B8D0-39CE0C5BB65C}" destId="{77CCDFB5-339A-4E1A-B96E-F77EB0C98798}" srcOrd="0" destOrd="0" presId="urn:microsoft.com/office/officeart/2008/layout/VerticalCurvedList"/>
    <dgm:cxn modelId="{FA478347-B7E6-4346-9F74-CB166A26C78B}" type="presParOf" srcId="{643419BB-7F2F-4751-B106-DBE1A60661C9}" destId="{283A64F8-1AB2-4167-88E4-0295EAFC16BA}" srcOrd="13" destOrd="0" presId="urn:microsoft.com/office/officeart/2008/layout/VerticalCurvedList"/>
    <dgm:cxn modelId="{E33E7904-8F18-44F2-8E2D-D69892D6A585}" type="presParOf" srcId="{643419BB-7F2F-4751-B106-DBE1A60661C9}" destId="{3E494D64-04C0-4DD6-8D0E-552F1071A09A}" srcOrd="14" destOrd="0" presId="urn:microsoft.com/office/officeart/2008/layout/VerticalCurvedList"/>
    <dgm:cxn modelId="{F7D94E29-CD0C-47F8-B5DC-D552BF81F423}" type="presParOf" srcId="{3E494D64-04C0-4DD6-8D0E-552F1071A09A}" destId="{D9F9E911-A48D-4682-8484-DA0ED295B820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988EECD2-CD7B-4E61-A794-CC3932CF8ADA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F1294407-0AA8-4B56-8155-9C76CF6C9A54}">
      <dgm:prSet phldrT="[Текст]" custT="1"/>
      <dgm:spPr/>
      <dgm:t>
        <a:bodyPr/>
        <a:lstStyle/>
        <a:p>
          <a:r>
            <a:rPr lang="ru-RU" sz="1600" b="1" dirty="0">
              <a:solidFill>
                <a:schemeClr val="tx1"/>
              </a:solidFill>
            </a:rPr>
            <a:t>ЛИГА УЛЫБКИ</a:t>
          </a:r>
        </a:p>
      </dgm:t>
    </dgm:pt>
    <dgm:pt modelId="{038BE8A6-6B89-4794-AD3D-DD093156EE66}" type="parTrans" cxnId="{9C59CE10-0BC9-49F4-AAC1-3FFE848F0259}">
      <dgm:prSet/>
      <dgm:spPr/>
      <dgm:t>
        <a:bodyPr/>
        <a:lstStyle/>
        <a:p>
          <a:endParaRPr lang="ru-RU"/>
        </a:p>
      </dgm:t>
    </dgm:pt>
    <dgm:pt modelId="{68A5E759-9B0F-4AA5-BDB9-C3E5DAAB1B58}" type="sibTrans" cxnId="{9C59CE10-0BC9-49F4-AAC1-3FFE848F0259}">
      <dgm:prSet/>
      <dgm:spPr/>
      <dgm:t>
        <a:bodyPr/>
        <a:lstStyle/>
        <a:p>
          <a:endParaRPr lang="ru-RU"/>
        </a:p>
      </dgm:t>
    </dgm:pt>
    <dgm:pt modelId="{33D0C631-BF07-4985-8788-AEF5A18F65E4}">
      <dgm:prSet phldrT="[Текст]" custT="1"/>
      <dgm:spPr/>
      <dgm:t>
        <a:bodyPr/>
        <a:lstStyle/>
        <a:p>
          <a:r>
            <a:rPr lang="ru-RU" sz="1600" b="1" dirty="0">
              <a:solidFill>
                <a:schemeClr val="tx1"/>
              </a:solidFill>
            </a:rPr>
            <a:t>ТВЕРСКАЯ СПИРАЛЬ ЗДОРОВЬЯ</a:t>
          </a:r>
        </a:p>
      </dgm:t>
    </dgm:pt>
    <dgm:pt modelId="{DD6A81F8-6F92-4E48-97CA-1D254248947B}" type="parTrans" cxnId="{3BD4DA94-7EEC-43D9-A0F8-E3484C63810F}">
      <dgm:prSet/>
      <dgm:spPr/>
      <dgm:t>
        <a:bodyPr/>
        <a:lstStyle/>
        <a:p>
          <a:endParaRPr lang="ru-RU"/>
        </a:p>
      </dgm:t>
    </dgm:pt>
    <dgm:pt modelId="{663C0BD7-84CF-4831-A573-16E9819B9E9D}" type="sibTrans" cxnId="{3BD4DA94-7EEC-43D9-A0F8-E3484C63810F}">
      <dgm:prSet/>
      <dgm:spPr/>
      <dgm:t>
        <a:bodyPr/>
        <a:lstStyle/>
        <a:p>
          <a:endParaRPr lang="ru-RU"/>
        </a:p>
      </dgm:t>
    </dgm:pt>
    <dgm:pt modelId="{EA813409-5236-4316-94D0-ABB5C996CC50}">
      <dgm:prSet phldrT="[Текст]" custT="1"/>
      <dgm:spPr/>
      <dgm:t>
        <a:bodyPr/>
        <a:lstStyle/>
        <a:p>
          <a:r>
            <a:rPr lang="ru-RU" sz="1600" b="1" dirty="0">
              <a:solidFill>
                <a:schemeClr val="tx1"/>
              </a:solidFill>
            </a:rPr>
            <a:t>ВМЕСТЕ ПРОТИВ </a:t>
          </a:r>
          <a:r>
            <a:rPr lang="en-US" sz="1600" b="1" dirty="0">
              <a:solidFill>
                <a:schemeClr val="tx1"/>
              </a:solidFill>
            </a:rPr>
            <a:t>COVID-19!</a:t>
          </a:r>
          <a:r>
            <a:rPr lang="ru-RU" sz="1600" b="1" dirty="0">
              <a:solidFill>
                <a:schemeClr val="tx1"/>
              </a:solidFill>
            </a:rPr>
            <a:t>!</a:t>
          </a:r>
        </a:p>
      </dgm:t>
    </dgm:pt>
    <dgm:pt modelId="{365DF490-BE01-4339-8A10-553FBFC47380}" type="parTrans" cxnId="{C2BCFD6E-18AA-41DE-A8F0-389FBD31DDFF}">
      <dgm:prSet/>
      <dgm:spPr/>
      <dgm:t>
        <a:bodyPr/>
        <a:lstStyle/>
        <a:p>
          <a:endParaRPr lang="ru-RU"/>
        </a:p>
      </dgm:t>
    </dgm:pt>
    <dgm:pt modelId="{CFBC8E78-F602-485C-B732-283CBAD89B8F}" type="sibTrans" cxnId="{C2BCFD6E-18AA-41DE-A8F0-389FBD31DDFF}">
      <dgm:prSet/>
      <dgm:spPr/>
      <dgm:t>
        <a:bodyPr/>
        <a:lstStyle/>
        <a:p>
          <a:endParaRPr lang="ru-RU"/>
        </a:p>
      </dgm:t>
    </dgm:pt>
    <dgm:pt modelId="{166766F5-BDF9-44A5-9F9F-84D6FD760F0B}">
      <dgm:prSet phldrT="[Текст]" custT="1"/>
      <dgm:spPr/>
      <dgm:t>
        <a:bodyPr/>
        <a:lstStyle/>
        <a:p>
          <a:r>
            <a:rPr lang="ru-RU" sz="1600" b="1" dirty="0">
              <a:solidFill>
                <a:schemeClr val="tx1"/>
              </a:solidFill>
            </a:rPr>
            <a:t>ЗДОРОВЬЕ РОДИТЕЛЕЙ: НАУЧИ ВЗРОСЛЫХ!</a:t>
          </a:r>
        </a:p>
      </dgm:t>
    </dgm:pt>
    <dgm:pt modelId="{4F36AD46-D680-4467-945E-57127373CA1E}" type="parTrans" cxnId="{E9AD1B92-51F2-40BF-9992-311C0DFD0093}">
      <dgm:prSet/>
      <dgm:spPr/>
      <dgm:t>
        <a:bodyPr/>
        <a:lstStyle/>
        <a:p>
          <a:endParaRPr lang="ru-RU"/>
        </a:p>
      </dgm:t>
    </dgm:pt>
    <dgm:pt modelId="{B41CCD7A-464D-434B-9C9A-6E4405F97FDE}" type="sibTrans" cxnId="{E9AD1B92-51F2-40BF-9992-311C0DFD0093}">
      <dgm:prSet/>
      <dgm:spPr/>
      <dgm:t>
        <a:bodyPr/>
        <a:lstStyle/>
        <a:p>
          <a:endParaRPr lang="ru-RU"/>
        </a:p>
      </dgm:t>
    </dgm:pt>
    <dgm:pt modelId="{54A72FE0-DFF2-486E-A69E-D444D9A51BBE}">
      <dgm:prSet phldrT="[Текст]" custT="1"/>
      <dgm:spPr/>
      <dgm:t>
        <a:bodyPr/>
        <a:lstStyle/>
        <a:p>
          <a:r>
            <a:rPr lang="ru-RU" sz="1600" b="1" dirty="0">
              <a:solidFill>
                <a:schemeClr val="tx1"/>
              </a:solidFill>
            </a:rPr>
            <a:t>НРАВСТВЕННОСТЬ КАК ОСНОВА ЗДОРОВЬЯ</a:t>
          </a:r>
        </a:p>
      </dgm:t>
    </dgm:pt>
    <dgm:pt modelId="{A8CAE7F0-A843-4F29-8678-3C13A00D89C5}" type="parTrans" cxnId="{458A71EB-E109-4CD3-A42C-E676C46FE212}">
      <dgm:prSet/>
      <dgm:spPr/>
      <dgm:t>
        <a:bodyPr/>
        <a:lstStyle/>
        <a:p>
          <a:endParaRPr lang="ru-RU"/>
        </a:p>
      </dgm:t>
    </dgm:pt>
    <dgm:pt modelId="{611F03C0-1DE1-460E-A5F0-7FCA091EF41F}" type="sibTrans" cxnId="{458A71EB-E109-4CD3-A42C-E676C46FE212}">
      <dgm:prSet/>
      <dgm:spPr/>
      <dgm:t>
        <a:bodyPr/>
        <a:lstStyle/>
        <a:p>
          <a:endParaRPr lang="ru-RU"/>
        </a:p>
      </dgm:t>
    </dgm:pt>
    <dgm:pt modelId="{97A474DF-1B8C-4783-9982-63F6531743EB}">
      <dgm:prSet phldrT="[Текст]" custT="1"/>
      <dgm:spPr/>
      <dgm:t>
        <a:bodyPr/>
        <a:lstStyle/>
        <a:p>
          <a:r>
            <a:rPr lang="ru-RU" sz="1600" b="1" dirty="0">
              <a:solidFill>
                <a:schemeClr val="tx1"/>
              </a:solidFill>
            </a:rPr>
            <a:t>Я ИЗМЕРЯЮ ТВОЕ ДАВЛЕНИЕ</a:t>
          </a:r>
        </a:p>
      </dgm:t>
    </dgm:pt>
    <dgm:pt modelId="{1F9230DD-694D-43B1-A42B-308A5B976574}" type="parTrans" cxnId="{2B2289FB-598A-4A18-8B29-47B1B96284AC}">
      <dgm:prSet/>
      <dgm:spPr/>
      <dgm:t>
        <a:bodyPr/>
        <a:lstStyle/>
        <a:p>
          <a:endParaRPr lang="ru-RU"/>
        </a:p>
      </dgm:t>
    </dgm:pt>
    <dgm:pt modelId="{E48568EC-CF70-4A7A-8586-8D5CD4D98128}" type="sibTrans" cxnId="{2B2289FB-598A-4A18-8B29-47B1B96284AC}">
      <dgm:prSet/>
      <dgm:spPr/>
      <dgm:t>
        <a:bodyPr/>
        <a:lstStyle/>
        <a:p>
          <a:endParaRPr lang="ru-RU"/>
        </a:p>
      </dgm:t>
    </dgm:pt>
    <dgm:pt modelId="{61B67FFA-7FBB-4195-BB93-75D79519F989}">
      <dgm:prSet custT="1"/>
      <dgm:spPr/>
      <dgm:t>
        <a:bodyPr/>
        <a:lstStyle/>
        <a:p>
          <a:r>
            <a:rPr lang="ru-RU" sz="1600" b="1" dirty="0">
              <a:solidFill>
                <a:schemeClr val="tx1"/>
              </a:solidFill>
            </a:rPr>
            <a:t>СЕРДЦЕ УЧИТЕЛЯ</a:t>
          </a:r>
        </a:p>
      </dgm:t>
    </dgm:pt>
    <dgm:pt modelId="{5AF87931-8B16-4768-9CF5-C291916F48F5}" type="parTrans" cxnId="{C6E74F71-354F-4CEA-B31F-846DBA95B24A}">
      <dgm:prSet/>
      <dgm:spPr/>
      <dgm:t>
        <a:bodyPr/>
        <a:lstStyle/>
        <a:p>
          <a:endParaRPr lang="ru-RU"/>
        </a:p>
      </dgm:t>
    </dgm:pt>
    <dgm:pt modelId="{136BF3A6-9883-48EC-9006-5A4F758527CE}" type="sibTrans" cxnId="{C6E74F71-354F-4CEA-B31F-846DBA95B24A}">
      <dgm:prSet/>
      <dgm:spPr/>
      <dgm:t>
        <a:bodyPr/>
        <a:lstStyle/>
        <a:p>
          <a:endParaRPr lang="ru-RU"/>
        </a:p>
      </dgm:t>
    </dgm:pt>
    <dgm:pt modelId="{A7B0951A-EBDC-4517-9D4A-AE9511368C52}" type="pres">
      <dgm:prSet presAssocID="{988EECD2-CD7B-4E61-A794-CC3932CF8ADA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643419BB-7F2F-4751-B106-DBE1A60661C9}" type="pres">
      <dgm:prSet presAssocID="{988EECD2-CD7B-4E61-A794-CC3932CF8ADA}" presName="Name1" presStyleCnt="0"/>
      <dgm:spPr/>
    </dgm:pt>
    <dgm:pt modelId="{F7C97DCD-5CDB-43D1-8C8D-E3BD2FD3B309}" type="pres">
      <dgm:prSet presAssocID="{988EECD2-CD7B-4E61-A794-CC3932CF8ADA}" presName="cycle" presStyleCnt="0"/>
      <dgm:spPr/>
    </dgm:pt>
    <dgm:pt modelId="{A2570701-A727-4C45-877C-CDAF3BC52802}" type="pres">
      <dgm:prSet presAssocID="{988EECD2-CD7B-4E61-A794-CC3932CF8ADA}" presName="srcNode" presStyleLbl="node1" presStyleIdx="0" presStyleCnt="7"/>
      <dgm:spPr/>
    </dgm:pt>
    <dgm:pt modelId="{CFEA2B12-941A-4F50-B609-7954C02349EE}" type="pres">
      <dgm:prSet presAssocID="{988EECD2-CD7B-4E61-A794-CC3932CF8ADA}" presName="conn" presStyleLbl="parChTrans1D2" presStyleIdx="0" presStyleCnt="1"/>
      <dgm:spPr/>
      <dgm:t>
        <a:bodyPr/>
        <a:lstStyle/>
        <a:p>
          <a:endParaRPr lang="ru-RU"/>
        </a:p>
      </dgm:t>
    </dgm:pt>
    <dgm:pt modelId="{24CA2829-7FCC-4284-AEB9-0B6753B6FD4F}" type="pres">
      <dgm:prSet presAssocID="{988EECD2-CD7B-4E61-A794-CC3932CF8ADA}" presName="extraNode" presStyleLbl="node1" presStyleIdx="0" presStyleCnt="7"/>
      <dgm:spPr/>
    </dgm:pt>
    <dgm:pt modelId="{39873CD8-2B37-4307-8859-9B9E1DCC001C}" type="pres">
      <dgm:prSet presAssocID="{988EECD2-CD7B-4E61-A794-CC3932CF8ADA}" presName="dstNode" presStyleLbl="node1" presStyleIdx="0" presStyleCnt="7"/>
      <dgm:spPr/>
    </dgm:pt>
    <dgm:pt modelId="{E72315F1-7ECB-4BED-ABD8-AAE41990A6AA}" type="pres">
      <dgm:prSet presAssocID="{F1294407-0AA8-4B56-8155-9C76CF6C9A54}" presName="text_1" presStyleLbl="node1" presStyleIdx="0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1ECBF2-AEDE-4D32-BCC6-C3A53139D228}" type="pres">
      <dgm:prSet presAssocID="{F1294407-0AA8-4B56-8155-9C76CF6C9A54}" presName="accent_1" presStyleCnt="0"/>
      <dgm:spPr/>
    </dgm:pt>
    <dgm:pt modelId="{0DD74038-2FA6-4594-AD78-E9FA8469312E}" type="pres">
      <dgm:prSet presAssocID="{F1294407-0AA8-4B56-8155-9C76CF6C9A54}" presName="accentRepeatNode" presStyleLbl="solidFgAcc1" presStyleIdx="0" presStyleCnt="7"/>
      <dgm:spPr/>
    </dgm:pt>
    <dgm:pt modelId="{FEE5A815-E727-4D71-B5C1-2024673BA65B}" type="pres">
      <dgm:prSet presAssocID="{33D0C631-BF07-4985-8788-AEF5A18F65E4}" presName="text_2" presStyleLbl="node1" presStyleIdx="1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72390C-DFBE-4F5E-8A9B-FFE13BFF5329}" type="pres">
      <dgm:prSet presAssocID="{33D0C631-BF07-4985-8788-AEF5A18F65E4}" presName="accent_2" presStyleCnt="0"/>
      <dgm:spPr/>
    </dgm:pt>
    <dgm:pt modelId="{C079993E-56B6-4C2F-A79E-31F994B3E979}" type="pres">
      <dgm:prSet presAssocID="{33D0C631-BF07-4985-8788-AEF5A18F65E4}" presName="accentRepeatNode" presStyleLbl="solidFgAcc1" presStyleIdx="1" presStyleCnt="7"/>
      <dgm:spPr/>
    </dgm:pt>
    <dgm:pt modelId="{B68A0A41-3E28-4FB2-9548-D36C557F82E3}" type="pres">
      <dgm:prSet presAssocID="{54A72FE0-DFF2-486E-A69E-D444D9A51BBE}" presName="text_3" presStyleLbl="node1" presStyleIdx="2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63B788-B210-473F-A1A0-134A09A6823D}" type="pres">
      <dgm:prSet presAssocID="{54A72FE0-DFF2-486E-A69E-D444D9A51BBE}" presName="accent_3" presStyleCnt="0"/>
      <dgm:spPr/>
    </dgm:pt>
    <dgm:pt modelId="{9181A118-65B5-4FC1-BB66-2A02D9B0B6A9}" type="pres">
      <dgm:prSet presAssocID="{54A72FE0-DFF2-486E-A69E-D444D9A51BBE}" presName="accentRepeatNode" presStyleLbl="solidFgAcc1" presStyleIdx="2" presStyleCnt="7"/>
      <dgm:spPr/>
    </dgm:pt>
    <dgm:pt modelId="{34D91083-7DC3-4B72-8BD0-269CDEF90A32}" type="pres">
      <dgm:prSet presAssocID="{61B67FFA-7FBB-4195-BB93-75D79519F989}" presName="text_4" presStyleLbl="node1" presStyleIdx="3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36E9CB-424B-4ADA-8766-91EC1B48ACA3}" type="pres">
      <dgm:prSet presAssocID="{61B67FFA-7FBB-4195-BB93-75D79519F989}" presName="accent_4" presStyleCnt="0"/>
      <dgm:spPr/>
    </dgm:pt>
    <dgm:pt modelId="{52321B34-E75D-45D3-8E46-CC8C4BC62786}" type="pres">
      <dgm:prSet presAssocID="{61B67FFA-7FBB-4195-BB93-75D79519F989}" presName="accentRepeatNode" presStyleLbl="solidFgAcc1" presStyleIdx="3" presStyleCnt="7"/>
      <dgm:spPr/>
    </dgm:pt>
    <dgm:pt modelId="{E1A5A751-00BB-4576-BAAB-F9E96623BD12}" type="pres">
      <dgm:prSet presAssocID="{166766F5-BDF9-44A5-9F9F-84D6FD760F0B}" presName="text_5" presStyleLbl="node1" presStyleIdx="4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ADDD2D97-6429-4D3B-9E30-D1894FB30F72}" type="pres">
      <dgm:prSet presAssocID="{166766F5-BDF9-44A5-9F9F-84D6FD760F0B}" presName="accent_5" presStyleCnt="0"/>
      <dgm:spPr/>
    </dgm:pt>
    <dgm:pt modelId="{9BE32246-B1D3-4C55-B31C-7987F6373A86}" type="pres">
      <dgm:prSet presAssocID="{166766F5-BDF9-44A5-9F9F-84D6FD760F0B}" presName="accentRepeatNode" presStyleLbl="solidFgAcc1" presStyleIdx="4" presStyleCnt="7"/>
      <dgm:spPr/>
    </dgm:pt>
    <dgm:pt modelId="{F97B6B71-5E2A-4502-A5ED-19650AF6BE8D}" type="pres">
      <dgm:prSet presAssocID="{EA813409-5236-4316-94D0-ABB5C996CC50}" presName="text_6" presStyleLbl="node1" presStyleIdx="5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90DBB00-7030-4E7B-86F0-5554B99536C3}" type="pres">
      <dgm:prSet presAssocID="{EA813409-5236-4316-94D0-ABB5C996CC50}" presName="accent_6" presStyleCnt="0"/>
      <dgm:spPr/>
    </dgm:pt>
    <dgm:pt modelId="{FE4EFD4A-D5FC-44B4-92D4-1C023DD8C4F9}" type="pres">
      <dgm:prSet presAssocID="{EA813409-5236-4316-94D0-ABB5C996CC50}" presName="accentRepeatNode" presStyleLbl="solidFgAcc1" presStyleIdx="5" presStyleCnt="7"/>
      <dgm:spPr/>
    </dgm:pt>
    <dgm:pt modelId="{C0264A62-7315-4F85-B942-242478CE0897}" type="pres">
      <dgm:prSet presAssocID="{97A474DF-1B8C-4783-9982-63F6531743EB}" presName="text_7" presStyleLbl="node1" presStyleIdx="6" presStyleCnt="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B4CD739-F76E-4EBE-B18D-00DB5FD9D5C8}" type="pres">
      <dgm:prSet presAssocID="{97A474DF-1B8C-4783-9982-63F6531743EB}" presName="accent_7" presStyleCnt="0"/>
      <dgm:spPr/>
    </dgm:pt>
    <dgm:pt modelId="{61DB7471-4677-4420-AD11-4D85F9967FFC}" type="pres">
      <dgm:prSet presAssocID="{97A474DF-1B8C-4783-9982-63F6531743EB}" presName="accentRepeatNode" presStyleLbl="solidFgAcc1" presStyleIdx="6" presStyleCnt="7"/>
      <dgm:spPr/>
    </dgm:pt>
  </dgm:ptLst>
  <dgm:cxnLst>
    <dgm:cxn modelId="{9C59CE10-0BC9-49F4-AAC1-3FFE848F0259}" srcId="{988EECD2-CD7B-4E61-A794-CC3932CF8ADA}" destId="{F1294407-0AA8-4B56-8155-9C76CF6C9A54}" srcOrd="0" destOrd="0" parTransId="{038BE8A6-6B89-4794-AD3D-DD093156EE66}" sibTransId="{68A5E759-9B0F-4AA5-BDB9-C3E5DAAB1B58}"/>
    <dgm:cxn modelId="{3BD4DA94-7EEC-43D9-A0F8-E3484C63810F}" srcId="{988EECD2-CD7B-4E61-A794-CC3932CF8ADA}" destId="{33D0C631-BF07-4985-8788-AEF5A18F65E4}" srcOrd="1" destOrd="0" parTransId="{DD6A81F8-6F92-4E48-97CA-1D254248947B}" sibTransId="{663C0BD7-84CF-4831-A573-16E9819B9E9D}"/>
    <dgm:cxn modelId="{ED282E6E-EAD6-44A8-8427-1CDDE3128D10}" type="presOf" srcId="{166766F5-BDF9-44A5-9F9F-84D6FD760F0B}" destId="{E1A5A751-00BB-4576-BAAB-F9E96623BD12}" srcOrd="0" destOrd="0" presId="urn:microsoft.com/office/officeart/2008/layout/VerticalCurvedList"/>
    <dgm:cxn modelId="{C2BCFD6E-18AA-41DE-A8F0-389FBD31DDFF}" srcId="{988EECD2-CD7B-4E61-A794-CC3932CF8ADA}" destId="{EA813409-5236-4316-94D0-ABB5C996CC50}" srcOrd="5" destOrd="0" parTransId="{365DF490-BE01-4339-8A10-553FBFC47380}" sibTransId="{CFBC8E78-F602-485C-B732-283CBAD89B8F}"/>
    <dgm:cxn modelId="{458A71EB-E109-4CD3-A42C-E676C46FE212}" srcId="{988EECD2-CD7B-4E61-A794-CC3932CF8ADA}" destId="{54A72FE0-DFF2-486E-A69E-D444D9A51BBE}" srcOrd="2" destOrd="0" parTransId="{A8CAE7F0-A843-4F29-8678-3C13A00D89C5}" sibTransId="{611F03C0-1DE1-460E-A5F0-7FCA091EF41F}"/>
    <dgm:cxn modelId="{E43DE87B-F2D0-4A66-A309-E66143E9A77A}" type="presOf" srcId="{EA813409-5236-4316-94D0-ABB5C996CC50}" destId="{F97B6B71-5E2A-4502-A5ED-19650AF6BE8D}" srcOrd="0" destOrd="0" presId="urn:microsoft.com/office/officeart/2008/layout/VerticalCurvedList"/>
    <dgm:cxn modelId="{10F91736-F15D-4B51-BB0F-0929978BE6E4}" type="presOf" srcId="{68A5E759-9B0F-4AA5-BDB9-C3E5DAAB1B58}" destId="{CFEA2B12-941A-4F50-B609-7954C02349EE}" srcOrd="0" destOrd="0" presId="urn:microsoft.com/office/officeart/2008/layout/VerticalCurvedList"/>
    <dgm:cxn modelId="{7E629318-43A3-430B-B0AE-9955CF4F6951}" type="presOf" srcId="{54A72FE0-DFF2-486E-A69E-D444D9A51BBE}" destId="{B68A0A41-3E28-4FB2-9548-D36C557F82E3}" srcOrd="0" destOrd="0" presId="urn:microsoft.com/office/officeart/2008/layout/VerticalCurvedList"/>
    <dgm:cxn modelId="{5104BE83-8454-42C6-AED0-907E5C751519}" type="presOf" srcId="{F1294407-0AA8-4B56-8155-9C76CF6C9A54}" destId="{E72315F1-7ECB-4BED-ABD8-AAE41990A6AA}" srcOrd="0" destOrd="0" presId="urn:microsoft.com/office/officeart/2008/layout/VerticalCurvedList"/>
    <dgm:cxn modelId="{BE312354-5A4B-4D09-B387-F71E3706078C}" type="presOf" srcId="{33D0C631-BF07-4985-8788-AEF5A18F65E4}" destId="{FEE5A815-E727-4D71-B5C1-2024673BA65B}" srcOrd="0" destOrd="0" presId="urn:microsoft.com/office/officeart/2008/layout/VerticalCurvedList"/>
    <dgm:cxn modelId="{C6E74F71-354F-4CEA-B31F-846DBA95B24A}" srcId="{988EECD2-CD7B-4E61-A794-CC3932CF8ADA}" destId="{61B67FFA-7FBB-4195-BB93-75D79519F989}" srcOrd="3" destOrd="0" parTransId="{5AF87931-8B16-4768-9CF5-C291916F48F5}" sibTransId="{136BF3A6-9883-48EC-9006-5A4F758527CE}"/>
    <dgm:cxn modelId="{2B2289FB-598A-4A18-8B29-47B1B96284AC}" srcId="{988EECD2-CD7B-4E61-A794-CC3932CF8ADA}" destId="{97A474DF-1B8C-4783-9982-63F6531743EB}" srcOrd="6" destOrd="0" parTransId="{1F9230DD-694D-43B1-A42B-308A5B976574}" sibTransId="{E48568EC-CF70-4A7A-8586-8D5CD4D98128}"/>
    <dgm:cxn modelId="{294977AF-48E8-47C4-9160-93111BAFE6C6}" type="presOf" srcId="{988EECD2-CD7B-4E61-A794-CC3932CF8ADA}" destId="{A7B0951A-EBDC-4517-9D4A-AE9511368C52}" srcOrd="0" destOrd="0" presId="urn:microsoft.com/office/officeart/2008/layout/VerticalCurvedList"/>
    <dgm:cxn modelId="{77650E35-E8A2-4355-A86F-925F07BEE8EB}" type="presOf" srcId="{61B67FFA-7FBB-4195-BB93-75D79519F989}" destId="{34D91083-7DC3-4B72-8BD0-269CDEF90A32}" srcOrd="0" destOrd="0" presId="urn:microsoft.com/office/officeart/2008/layout/VerticalCurvedList"/>
    <dgm:cxn modelId="{E9AD1B92-51F2-40BF-9992-311C0DFD0093}" srcId="{988EECD2-CD7B-4E61-A794-CC3932CF8ADA}" destId="{166766F5-BDF9-44A5-9F9F-84D6FD760F0B}" srcOrd="4" destOrd="0" parTransId="{4F36AD46-D680-4467-945E-57127373CA1E}" sibTransId="{B41CCD7A-464D-434B-9C9A-6E4405F97FDE}"/>
    <dgm:cxn modelId="{8BF08C7E-7FB5-43A9-9256-D165978EE480}" type="presOf" srcId="{97A474DF-1B8C-4783-9982-63F6531743EB}" destId="{C0264A62-7315-4F85-B942-242478CE0897}" srcOrd="0" destOrd="0" presId="urn:microsoft.com/office/officeart/2008/layout/VerticalCurvedList"/>
    <dgm:cxn modelId="{28EEBCA1-DC65-4587-8860-043E27222FE1}" type="presParOf" srcId="{A7B0951A-EBDC-4517-9D4A-AE9511368C52}" destId="{643419BB-7F2F-4751-B106-DBE1A60661C9}" srcOrd="0" destOrd="0" presId="urn:microsoft.com/office/officeart/2008/layout/VerticalCurvedList"/>
    <dgm:cxn modelId="{9B81481C-7C03-4A70-9391-320DF056E56E}" type="presParOf" srcId="{643419BB-7F2F-4751-B106-DBE1A60661C9}" destId="{F7C97DCD-5CDB-43D1-8C8D-E3BD2FD3B309}" srcOrd="0" destOrd="0" presId="urn:microsoft.com/office/officeart/2008/layout/VerticalCurvedList"/>
    <dgm:cxn modelId="{C24DF6A1-70DF-417E-A602-908443215715}" type="presParOf" srcId="{F7C97DCD-5CDB-43D1-8C8D-E3BD2FD3B309}" destId="{A2570701-A727-4C45-877C-CDAF3BC52802}" srcOrd="0" destOrd="0" presId="urn:microsoft.com/office/officeart/2008/layout/VerticalCurvedList"/>
    <dgm:cxn modelId="{41B53A23-C63D-4BA7-A44C-1A2435EB85E7}" type="presParOf" srcId="{F7C97DCD-5CDB-43D1-8C8D-E3BD2FD3B309}" destId="{CFEA2B12-941A-4F50-B609-7954C02349EE}" srcOrd="1" destOrd="0" presId="urn:microsoft.com/office/officeart/2008/layout/VerticalCurvedList"/>
    <dgm:cxn modelId="{E12F78F5-92A5-47C9-902D-98CA9FF86C68}" type="presParOf" srcId="{F7C97DCD-5CDB-43D1-8C8D-E3BD2FD3B309}" destId="{24CA2829-7FCC-4284-AEB9-0B6753B6FD4F}" srcOrd="2" destOrd="0" presId="urn:microsoft.com/office/officeart/2008/layout/VerticalCurvedList"/>
    <dgm:cxn modelId="{5505D088-ED43-4093-8665-0C150F9174BD}" type="presParOf" srcId="{F7C97DCD-5CDB-43D1-8C8D-E3BD2FD3B309}" destId="{39873CD8-2B37-4307-8859-9B9E1DCC001C}" srcOrd="3" destOrd="0" presId="urn:microsoft.com/office/officeart/2008/layout/VerticalCurvedList"/>
    <dgm:cxn modelId="{76ACB88C-E21F-4899-8F43-92BCE8C303DF}" type="presParOf" srcId="{643419BB-7F2F-4751-B106-DBE1A60661C9}" destId="{E72315F1-7ECB-4BED-ABD8-AAE41990A6AA}" srcOrd="1" destOrd="0" presId="urn:microsoft.com/office/officeart/2008/layout/VerticalCurvedList"/>
    <dgm:cxn modelId="{AAEA688B-7E0A-42C6-99D0-4EB116376976}" type="presParOf" srcId="{643419BB-7F2F-4751-B106-DBE1A60661C9}" destId="{C71ECBF2-AEDE-4D32-BCC6-C3A53139D228}" srcOrd="2" destOrd="0" presId="urn:microsoft.com/office/officeart/2008/layout/VerticalCurvedList"/>
    <dgm:cxn modelId="{AE5B0139-0435-4A03-A271-DF4A72FB6200}" type="presParOf" srcId="{C71ECBF2-AEDE-4D32-BCC6-C3A53139D228}" destId="{0DD74038-2FA6-4594-AD78-E9FA8469312E}" srcOrd="0" destOrd="0" presId="urn:microsoft.com/office/officeart/2008/layout/VerticalCurvedList"/>
    <dgm:cxn modelId="{99757FAF-6B39-422D-A1A3-6EFA0BA8B28B}" type="presParOf" srcId="{643419BB-7F2F-4751-B106-DBE1A60661C9}" destId="{FEE5A815-E727-4D71-B5C1-2024673BA65B}" srcOrd="3" destOrd="0" presId="urn:microsoft.com/office/officeart/2008/layout/VerticalCurvedList"/>
    <dgm:cxn modelId="{9AC08A06-DF43-40B7-9410-895D7A919C45}" type="presParOf" srcId="{643419BB-7F2F-4751-B106-DBE1A60661C9}" destId="{BF72390C-DFBE-4F5E-8A9B-FFE13BFF5329}" srcOrd="4" destOrd="0" presId="urn:microsoft.com/office/officeart/2008/layout/VerticalCurvedList"/>
    <dgm:cxn modelId="{BC205C4F-9273-452D-8EF0-67221D60301B}" type="presParOf" srcId="{BF72390C-DFBE-4F5E-8A9B-FFE13BFF5329}" destId="{C079993E-56B6-4C2F-A79E-31F994B3E979}" srcOrd="0" destOrd="0" presId="urn:microsoft.com/office/officeart/2008/layout/VerticalCurvedList"/>
    <dgm:cxn modelId="{3F53BC50-F8FB-44B6-A314-747A31D74955}" type="presParOf" srcId="{643419BB-7F2F-4751-B106-DBE1A60661C9}" destId="{B68A0A41-3E28-4FB2-9548-D36C557F82E3}" srcOrd="5" destOrd="0" presId="urn:microsoft.com/office/officeart/2008/layout/VerticalCurvedList"/>
    <dgm:cxn modelId="{BADAE96A-D28D-43D9-A2F6-64561B684326}" type="presParOf" srcId="{643419BB-7F2F-4751-B106-DBE1A60661C9}" destId="{1A63B788-B210-473F-A1A0-134A09A6823D}" srcOrd="6" destOrd="0" presId="urn:microsoft.com/office/officeart/2008/layout/VerticalCurvedList"/>
    <dgm:cxn modelId="{1FD4A228-317E-46F0-8A72-DD5CCD89855A}" type="presParOf" srcId="{1A63B788-B210-473F-A1A0-134A09A6823D}" destId="{9181A118-65B5-4FC1-BB66-2A02D9B0B6A9}" srcOrd="0" destOrd="0" presId="urn:microsoft.com/office/officeart/2008/layout/VerticalCurvedList"/>
    <dgm:cxn modelId="{6337AB9B-FC72-4C6A-AE32-1A0CBD700B3B}" type="presParOf" srcId="{643419BB-7F2F-4751-B106-DBE1A60661C9}" destId="{34D91083-7DC3-4B72-8BD0-269CDEF90A32}" srcOrd="7" destOrd="0" presId="urn:microsoft.com/office/officeart/2008/layout/VerticalCurvedList"/>
    <dgm:cxn modelId="{837A04AD-8452-4155-A2A2-5E911B554808}" type="presParOf" srcId="{643419BB-7F2F-4751-B106-DBE1A60661C9}" destId="{0536E9CB-424B-4ADA-8766-91EC1B48ACA3}" srcOrd="8" destOrd="0" presId="urn:microsoft.com/office/officeart/2008/layout/VerticalCurvedList"/>
    <dgm:cxn modelId="{21898225-FFEA-4628-9A3E-ACF15072EE20}" type="presParOf" srcId="{0536E9CB-424B-4ADA-8766-91EC1B48ACA3}" destId="{52321B34-E75D-45D3-8E46-CC8C4BC62786}" srcOrd="0" destOrd="0" presId="urn:microsoft.com/office/officeart/2008/layout/VerticalCurvedList"/>
    <dgm:cxn modelId="{DFC5C3E8-C49B-4778-954A-5BC19C969E6F}" type="presParOf" srcId="{643419BB-7F2F-4751-B106-DBE1A60661C9}" destId="{E1A5A751-00BB-4576-BAAB-F9E96623BD12}" srcOrd="9" destOrd="0" presId="urn:microsoft.com/office/officeart/2008/layout/VerticalCurvedList"/>
    <dgm:cxn modelId="{232E44FF-5C1D-4C6F-942C-F2523E3259FC}" type="presParOf" srcId="{643419BB-7F2F-4751-B106-DBE1A60661C9}" destId="{ADDD2D97-6429-4D3B-9E30-D1894FB30F72}" srcOrd="10" destOrd="0" presId="urn:microsoft.com/office/officeart/2008/layout/VerticalCurvedList"/>
    <dgm:cxn modelId="{2E6CEACC-CC3E-4163-81C4-B0043FCCA0B9}" type="presParOf" srcId="{ADDD2D97-6429-4D3B-9E30-D1894FB30F72}" destId="{9BE32246-B1D3-4C55-B31C-7987F6373A86}" srcOrd="0" destOrd="0" presId="urn:microsoft.com/office/officeart/2008/layout/VerticalCurvedList"/>
    <dgm:cxn modelId="{E805C28E-07F4-4B10-8462-A2561BFFFE5C}" type="presParOf" srcId="{643419BB-7F2F-4751-B106-DBE1A60661C9}" destId="{F97B6B71-5E2A-4502-A5ED-19650AF6BE8D}" srcOrd="11" destOrd="0" presId="urn:microsoft.com/office/officeart/2008/layout/VerticalCurvedList"/>
    <dgm:cxn modelId="{24C9065C-C289-47AD-850D-8855F732E390}" type="presParOf" srcId="{643419BB-7F2F-4751-B106-DBE1A60661C9}" destId="{690DBB00-7030-4E7B-86F0-5554B99536C3}" srcOrd="12" destOrd="0" presId="urn:microsoft.com/office/officeart/2008/layout/VerticalCurvedList"/>
    <dgm:cxn modelId="{C0E485C1-085C-4995-A16D-B639AA11C703}" type="presParOf" srcId="{690DBB00-7030-4E7B-86F0-5554B99536C3}" destId="{FE4EFD4A-D5FC-44B4-92D4-1C023DD8C4F9}" srcOrd="0" destOrd="0" presId="urn:microsoft.com/office/officeart/2008/layout/VerticalCurvedList"/>
    <dgm:cxn modelId="{CCB0283D-C964-428A-9461-7230E7A4301C}" type="presParOf" srcId="{643419BB-7F2F-4751-B106-DBE1A60661C9}" destId="{C0264A62-7315-4F85-B942-242478CE0897}" srcOrd="13" destOrd="0" presId="urn:microsoft.com/office/officeart/2008/layout/VerticalCurvedList"/>
    <dgm:cxn modelId="{0EBA2299-C23E-46D6-9BBC-648A3F2EAFD1}" type="presParOf" srcId="{643419BB-7F2F-4751-B106-DBE1A60661C9}" destId="{BB4CD739-F76E-4EBE-B18D-00DB5FD9D5C8}" srcOrd="14" destOrd="0" presId="urn:microsoft.com/office/officeart/2008/layout/VerticalCurvedList"/>
    <dgm:cxn modelId="{8F4CECF3-B225-449A-8E39-66CF05013DAF}" type="presParOf" srcId="{BB4CD739-F76E-4EBE-B18D-00DB5FD9D5C8}" destId="{61DB7471-4677-4420-AD11-4D85F9967FF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988EECD2-CD7B-4E61-A794-CC3932CF8ADA}" type="doc">
      <dgm:prSet loTypeId="urn:microsoft.com/office/officeart/2005/8/layout/vList3#1" loCatId="pictur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F1294407-0AA8-4B56-8155-9C76CF6C9A54}">
      <dgm:prSet phldrT="[Текст]"/>
      <dgm:spPr/>
      <dgm:t>
        <a:bodyPr/>
        <a:lstStyle/>
        <a:p>
          <a:r>
            <a:rPr lang="ru-RU" dirty="0">
              <a:solidFill>
                <a:schemeClr val="tx1"/>
              </a:solidFill>
            </a:rPr>
            <a:t>ОБУЧЕНИЕ ВОЛОНТЕРОВ</a:t>
          </a:r>
        </a:p>
      </dgm:t>
    </dgm:pt>
    <dgm:pt modelId="{038BE8A6-6B89-4794-AD3D-DD093156EE66}" type="parTrans" cxnId="{9C59CE10-0BC9-49F4-AAC1-3FFE848F0259}">
      <dgm:prSet/>
      <dgm:spPr/>
      <dgm:t>
        <a:bodyPr/>
        <a:lstStyle/>
        <a:p>
          <a:endParaRPr lang="ru-RU"/>
        </a:p>
      </dgm:t>
    </dgm:pt>
    <dgm:pt modelId="{68A5E759-9B0F-4AA5-BDB9-C3E5DAAB1B58}" type="sibTrans" cxnId="{9C59CE10-0BC9-49F4-AAC1-3FFE848F0259}">
      <dgm:prSet/>
      <dgm:spPr/>
      <dgm:t>
        <a:bodyPr/>
        <a:lstStyle/>
        <a:p>
          <a:endParaRPr lang="ru-RU"/>
        </a:p>
      </dgm:t>
    </dgm:pt>
    <dgm:pt modelId="{2B5EEBEC-261B-4D32-AEC6-9F37A3FEF895}">
      <dgm:prSet phldrT="[Текст]"/>
      <dgm:spPr/>
      <dgm:t>
        <a:bodyPr/>
        <a:lstStyle/>
        <a:p>
          <a:r>
            <a:rPr lang="ru-RU" dirty="0">
              <a:solidFill>
                <a:schemeClr val="tx1"/>
              </a:solidFill>
            </a:rPr>
            <a:t>ЭТАП ОБСЛЕДОВАНИЯ  СОСТОЯНИЯ ЗДОРОВЬЯ  И ЗДОРОВЬЕСБЕРЕГАЮЩЕЙ СРЕДЫ</a:t>
          </a:r>
        </a:p>
      </dgm:t>
    </dgm:pt>
    <dgm:pt modelId="{48BC57B6-49BB-4EB2-A7D2-C83A2456507F}" type="parTrans" cxnId="{7B407F18-323C-44B4-8571-EFA4A5D37F43}">
      <dgm:prSet/>
      <dgm:spPr/>
      <dgm:t>
        <a:bodyPr/>
        <a:lstStyle/>
        <a:p>
          <a:endParaRPr lang="ru-RU"/>
        </a:p>
      </dgm:t>
    </dgm:pt>
    <dgm:pt modelId="{70E86CD0-E314-426A-857F-8F166043708C}" type="sibTrans" cxnId="{7B407F18-323C-44B4-8571-EFA4A5D37F43}">
      <dgm:prSet/>
      <dgm:spPr/>
      <dgm:t>
        <a:bodyPr/>
        <a:lstStyle/>
        <a:p>
          <a:endParaRPr lang="ru-RU"/>
        </a:p>
      </dgm:t>
    </dgm:pt>
    <dgm:pt modelId="{A3B524E1-75EA-4DC3-A0DB-723F8C4504DE}">
      <dgm:prSet phldrT="[Текст]"/>
      <dgm:spPr/>
      <dgm:t>
        <a:bodyPr/>
        <a:lstStyle/>
        <a:p>
          <a:r>
            <a:rPr lang="ru-RU" dirty="0">
              <a:solidFill>
                <a:schemeClr val="tx1"/>
              </a:solidFill>
            </a:rPr>
            <a:t>ПОДПИСАНИЕ ДОГОВОРОВ О СОТРУДНИЧЕСТВЕ</a:t>
          </a:r>
        </a:p>
      </dgm:t>
    </dgm:pt>
    <dgm:pt modelId="{14E2A3FB-E452-4155-AF34-56E763F55603}" type="parTrans" cxnId="{BA89B7EC-ACD5-41E0-8820-102390BE57D8}">
      <dgm:prSet/>
      <dgm:spPr/>
      <dgm:t>
        <a:bodyPr/>
        <a:lstStyle/>
        <a:p>
          <a:endParaRPr lang="ru-RU"/>
        </a:p>
      </dgm:t>
    </dgm:pt>
    <dgm:pt modelId="{0247A9EE-B46B-4F23-98CC-7BD0D3591CEF}" type="sibTrans" cxnId="{BA89B7EC-ACD5-41E0-8820-102390BE57D8}">
      <dgm:prSet/>
      <dgm:spPr/>
      <dgm:t>
        <a:bodyPr/>
        <a:lstStyle/>
        <a:p>
          <a:endParaRPr lang="ru-RU"/>
        </a:p>
      </dgm:t>
    </dgm:pt>
    <dgm:pt modelId="{33D0C631-BF07-4985-8788-AEF5A18F65E4}">
      <dgm:prSet phldrT="[Текст]"/>
      <dgm:spPr/>
      <dgm:t>
        <a:bodyPr/>
        <a:lstStyle/>
        <a:p>
          <a:r>
            <a:rPr lang="ru-RU" dirty="0">
              <a:solidFill>
                <a:schemeClr val="tx1"/>
              </a:solidFill>
            </a:rPr>
            <a:t>ОРГАНИЗАЦИЯ РОДИТЕЛЬСКИХ СОБРАНИЙ</a:t>
          </a:r>
        </a:p>
      </dgm:t>
    </dgm:pt>
    <dgm:pt modelId="{DD6A81F8-6F92-4E48-97CA-1D254248947B}" type="parTrans" cxnId="{3BD4DA94-7EEC-43D9-A0F8-E3484C63810F}">
      <dgm:prSet/>
      <dgm:spPr/>
      <dgm:t>
        <a:bodyPr/>
        <a:lstStyle/>
        <a:p>
          <a:endParaRPr lang="ru-RU"/>
        </a:p>
      </dgm:t>
    </dgm:pt>
    <dgm:pt modelId="{663C0BD7-84CF-4831-A573-16E9819B9E9D}" type="sibTrans" cxnId="{3BD4DA94-7EEC-43D9-A0F8-E3484C63810F}">
      <dgm:prSet/>
      <dgm:spPr/>
      <dgm:t>
        <a:bodyPr/>
        <a:lstStyle/>
        <a:p>
          <a:endParaRPr lang="ru-RU"/>
        </a:p>
      </dgm:t>
    </dgm:pt>
    <dgm:pt modelId="{346546D5-9919-413E-91BA-A536B3231CA9}">
      <dgm:prSet phldrT="[Текст]"/>
      <dgm:spPr/>
      <dgm:t>
        <a:bodyPr/>
        <a:lstStyle/>
        <a:p>
          <a:r>
            <a:rPr lang="ru-RU" dirty="0">
              <a:solidFill>
                <a:schemeClr val="tx1"/>
              </a:solidFill>
            </a:rPr>
            <a:t>АНАЛИЗ СОСТОЯНИЯ ЗДОРОВЬЯ И РАСПРОСТРАНЕННОСТИ ФАКТОРОВ РИСКА</a:t>
          </a:r>
        </a:p>
      </dgm:t>
    </dgm:pt>
    <dgm:pt modelId="{A6DD450E-168A-4B9B-8EE2-D1DEA6BB0B5A}" type="parTrans" cxnId="{F3D0603E-350E-429C-8D51-D414F42E545B}">
      <dgm:prSet/>
      <dgm:spPr/>
      <dgm:t>
        <a:bodyPr/>
        <a:lstStyle/>
        <a:p>
          <a:endParaRPr lang="ru-RU"/>
        </a:p>
      </dgm:t>
    </dgm:pt>
    <dgm:pt modelId="{7BB6DC74-46C9-4FF9-8B9E-8A7C4C748B4F}" type="sibTrans" cxnId="{F3D0603E-350E-429C-8D51-D414F42E545B}">
      <dgm:prSet/>
      <dgm:spPr/>
      <dgm:t>
        <a:bodyPr/>
        <a:lstStyle/>
        <a:p>
          <a:endParaRPr lang="ru-RU"/>
        </a:p>
      </dgm:t>
    </dgm:pt>
    <dgm:pt modelId="{EA813409-5236-4316-94D0-ABB5C996CC50}">
      <dgm:prSet phldrT="[Текст]"/>
      <dgm:spPr>
        <a:solidFill>
          <a:schemeClr val="accent1">
            <a:lumMod val="40000"/>
            <a:lumOff val="60000"/>
          </a:schemeClr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УСТАНОВЛЕНИЕ КОНТАКТОВ С ПАРТНЕРАМИ ДЛЯ РЕАЛИЗАЦИИ ПРОЕКТОВ</a:t>
          </a:r>
        </a:p>
      </dgm:t>
    </dgm:pt>
    <dgm:pt modelId="{365DF490-BE01-4339-8A10-553FBFC47380}" type="parTrans" cxnId="{C2BCFD6E-18AA-41DE-A8F0-389FBD31DDFF}">
      <dgm:prSet/>
      <dgm:spPr/>
      <dgm:t>
        <a:bodyPr/>
        <a:lstStyle/>
        <a:p>
          <a:endParaRPr lang="ru-RU"/>
        </a:p>
      </dgm:t>
    </dgm:pt>
    <dgm:pt modelId="{CFBC8E78-F602-485C-B732-283CBAD89B8F}" type="sibTrans" cxnId="{C2BCFD6E-18AA-41DE-A8F0-389FBD31DDFF}">
      <dgm:prSet/>
      <dgm:spPr/>
      <dgm:t>
        <a:bodyPr/>
        <a:lstStyle/>
        <a:p>
          <a:endParaRPr lang="ru-RU"/>
        </a:p>
      </dgm:t>
    </dgm:pt>
    <dgm:pt modelId="{6BDFD92C-C821-4935-AAA6-5F16C5B629DF}">
      <dgm:prSet phldrT="[Текст]"/>
      <dgm:spPr/>
      <dgm:t>
        <a:bodyPr/>
        <a:lstStyle/>
        <a:p>
          <a:r>
            <a:rPr lang="ru-RU" dirty="0">
              <a:solidFill>
                <a:schemeClr val="tx1"/>
              </a:solidFill>
            </a:rPr>
            <a:t>ВНЕДРЕНИЕ ФОРМ РАБОТЫ ПО УКРЕПЛЕНИЮ ЗДОРОВЬЯ ДЕТЕЙ, УЧИТЕЛЕЙ И РОДИТЕЛЕЙ</a:t>
          </a:r>
        </a:p>
      </dgm:t>
    </dgm:pt>
    <dgm:pt modelId="{98B73839-F46B-49F1-B8D8-901A22C057B1}" type="parTrans" cxnId="{F92B9F48-0125-4227-AC87-200E35CEC822}">
      <dgm:prSet/>
      <dgm:spPr/>
      <dgm:t>
        <a:bodyPr/>
        <a:lstStyle/>
        <a:p>
          <a:endParaRPr lang="ru-RU"/>
        </a:p>
      </dgm:t>
    </dgm:pt>
    <dgm:pt modelId="{20940DF5-3765-4410-8520-82B890EB2CDA}" type="sibTrans" cxnId="{F92B9F48-0125-4227-AC87-200E35CEC822}">
      <dgm:prSet/>
      <dgm:spPr/>
      <dgm:t>
        <a:bodyPr/>
        <a:lstStyle/>
        <a:p>
          <a:endParaRPr lang="ru-RU"/>
        </a:p>
      </dgm:t>
    </dgm:pt>
    <dgm:pt modelId="{192030F5-E088-436D-A678-ADA71C1FB5CD}">
      <dgm:prSet phldrT="[Текст]"/>
      <dgm:spPr>
        <a:solidFill>
          <a:schemeClr val="accent4">
            <a:lumMod val="40000"/>
            <a:lumOff val="60000"/>
          </a:schemeClr>
        </a:solidFill>
      </dgm:spPr>
      <dgm:t>
        <a:bodyPr/>
        <a:lstStyle/>
        <a:p>
          <a:r>
            <a:rPr lang="ru-RU" dirty="0">
              <a:solidFill>
                <a:schemeClr val="tx1"/>
              </a:solidFill>
            </a:rPr>
            <a:t>ОРГАНИЗАЦИЯ ЗДОРОВЬЕСЬЕРЕГАЮЩЕГО ПРОСТРАНСТВА В ШКОЛЕ</a:t>
          </a:r>
        </a:p>
      </dgm:t>
    </dgm:pt>
    <dgm:pt modelId="{5B026590-9092-48E8-84E8-38AC3A759DA6}" type="parTrans" cxnId="{5A839842-0C59-4EEA-AD28-26F10D0AEF9A}">
      <dgm:prSet/>
      <dgm:spPr/>
      <dgm:t>
        <a:bodyPr/>
        <a:lstStyle/>
        <a:p>
          <a:endParaRPr lang="ru-RU"/>
        </a:p>
      </dgm:t>
    </dgm:pt>
    <dgm:pt modelId="{6837643C-F3E8-445A-A5A6-ED2716F38D23}" type="sibTrans" cxnId="{5A839842-0C59-4EEA-AD28-26F10D0AEF9A}">
      <dgm:prSet/>
      <dgm:spPr/>
      <dgm:t>
        <a:bodyPr/>
        <a:lstStyle/>
        <a:p>
          <a:endParaRPr lang="ru-RU"/>
        </a:p>
      </dgm:t>
    </dgm:pt>
    <dgm:pt modelId="{166766F5-BDF9-44A5-9F9F-84D6FD760F0B}">
      <dgm:prSet phldrT="[Текст]"/>
      <dgm:spPr/>
      <dgm:t>
        <a:bodyPr/>
        <a:lstStyle/>
        <a:p>
          <a:r>
            <a:rPr lang="ru-RU" dirty="0">
              <a:solidFill>
                <a:schemeClr val="tx1"/>
              </a:solidFill>
            </a:rPr>
            <a:t>РАБОТА С РОДИТЕЛЯМИ</a:t>
          </a:r>
        </a:p>
      </dgm:t>
    </dgm:pt>
    <dgm:pt modelId="{4F36AD46-D680-4467-945E-57127373CA1E}" type="parTrans" cxnId="{E9AD1B92-51F2-40BF-9992-311C0DFD0093}">
      <dgm:prSet/>
      <dgm:spPr/>
      <dgm:t>
        <a:bodyPr/>
        <a:lstStyle/>
        <a:p>
          <a:endParaRPr lang="ru-RU"/>
        </a:p>
      </dgm:t>
    </dgm:pt>
    <dgm:pt modelId="{B41CCD7A-464D-434B-9C9A-6E4405F97FDE}" type="sibTrans" cxnId="{E9AD1B92-51F2-40BF-9992-311C0DFD0093}">
      <dgm:prSet/>
      <dgm:spPr/>
      <dgm:t>
        <a:bodyPr/>
        <a:lstStyle/>
        <a:p>
          <a:endParaRPr lang="ru-RU"/>
        </a:p>
      </dgm:t>
    </dgm:pt>
    <dgm:pt modelId="{36670284-5067-424B-ABFF-4CEA16BA8937}" type="pres">
      <dgm:prSet presAssocID="{988EECD2-CD7B-4E61-A794-CC3932CF8ADA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79255791-1261-4650-B7E1-6449C6A04E59}" type="pres">
      <dgm:prSet presAssocID="{F1294407-0AA8-4B56-8155-9C76CF6C9A54}" presName="composite" presStyleCnt="0"/>
      <dgm:spPr/>
    </dgm:pt>
    <dgm:pt modelId="{05188878-A9F8-40E1-853F-43383A67F604}" type="pres">
      <dgm:prSet presAssocID="{F1294407-0AA8-4B56-8155-9C76CF6C9A54}" presName="imgShp" presStyleLbl="fgImgPlace1" presStyleIdx="0" presStyleCnt="9"/>
      <dgm:spPr/>
    </dgm:pt>
    <dgm:pt modelId="{2623B1EE-1900-4473-ACC2-2AD88CB472A0}" type="pres">
      <dgm:prSet presAssocID="{F1294407-0AA8-4B56-8155-9C76CF6C9A54}" presName="txShp" presStyleLbl="node1" presStyleIdx="0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E0F082F-A578-415E-AB21-940AA982C5E1}" type="pres">
      <dgm:prSet presAssocID="{68A5E759-9B0F-4AA5-BDB9-C3E5DAAB1B58}" presName="spacing" presStyleCnt="0"/>
      <dgm:spPr/>
    </dgm:pt>
    <dgm:pt modelId="{6A1E9734-E13A-446E-B032-AABB23D32269}" type="pres">
      <dgm:prSet presAssocID="{A3B524E1-75EA-4DC3-A0DB-723F8C4504DE}" presName="composite" presStyleCnt="0"/>
      <dgm:spPr/>
    </dgm:pt>
    <dgm:pt modelId="{E0A0F964-616F-4811-859A-6DE397A30D14}" type="pres">
      <dgm:prSet presAssocID="{A3B524E1-75EA-4DC3-A0DB-723F8C4504DE}" presName="imgShp" presStyleLbl="fgImgPlace1" presStyleIdx="1" presStyleCnt="9"/>
      <dgm:spPr/>
    </dgm:pt>
    <dgm:pt modelId="{AA7B775C-7D2F-416B-9649-2C77BE2F868D}" type="pres">
      <dgm:prSet presAssocID="{A3B524E1-75EA-4DC3-A0DB-723F8C4504DE}" presName="txShp" presStyleLbl="node1" presStyleIdx="1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38C758-890C-44C5-A218-D924A500091D}" type="pres">
      <dgm:prSet presAssocID="{0247A9EE-B46B-4F23-98CC-7BD0D3591CEF}" presName="spacing" presStyleCnt="0"/>
      <dgm:spPr/>
    </dgm:pt>
    <dgm:pt modelId="{7902188C-9DE1-4504-A523-1C78D90FA39C}" type="pres">
      <dgm:prSet presAssocID="{33D0C631-BF07-4985-8788-AEF5A18F65E4}" presName="composite" presStyleCnt="0"/>
      <dgm:spPr/>
    </dgm:pt>
    <dgm:pt modelId="{C11A0BFB-6796-48C7-9116-7CEBBFEADE1B}" type="pres">
      <dgm:prSet presAssocID="{33D0C631-BF07-4985-8788-AEF5A18F65E4}" presName="imgShp" presStyleLbl="fgImgPlace1" presStyleIdx="2" presStyleCnt="9"/>
      <dgm:spPr/>
    </dgm:pt>
    <dgm:pt modelId="{D9DF4A8C-C44D-47D2-B90F-A38860F6221C}" type="pres">
      <dgm:prSet presAssocID="{33D0C631-BF07-4985-8788-AEF5A18F65E4}" presName="txShp" presStyleLbl="node1" presStyleIdx="2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7A6252-C2E8-49B7-95C3-E3C8BBE993C7}" type="pres">
      <dgm:prSet presAssocID="{663C0BD7-84CF-4831-A573-16E9819B9E9D}" presName="spacing" presStyleCnt="0"/>
      <dgm:spPr/>
    </dgm:pt>
    <dgm:pt modelId="{35DA58D0-C087-4620-AC33-02281E9EA352}" type="pres">
      <dgm:prSet presAssocID="{2B5EEBEC-261B-4D32-AEC6-9F37A3FEF895}" presName="composite" presStyleCnt="0"/>
      <dgm:spPr/>
    </dgm:pt>
    <dgm:pt modelId="{60557EA4-E9E0-4AE4-A7BA-EE8D736F6F20}" type="pres">
      <dgm:prSet presAssocID="{2B5EEBEC-261B-4D32-AEC6-9F37A3FEF895}" presName="imgShp" presStyleLbl="fgImgPlace1" presStyleIdx="3" presStyleCnt="9"/>
      <dgm:spPr/>
    </dgm:pt>
    <dgm:pt modelId="{59E083E7-BDE9-42D0-8FC9-22BE4A554F46}" type="pres">
      <dgm:prSet presAssocID="{2B5EEBEC-261B-4D32-AEC6-9F37A3FEF895}" presName="txShp" presStyleLbl="node1" presStyleIdx="3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0202207-A158-4C3C-9454-5491A78800E8}" type="pres">
      <dgm:prSet presAssocID="{70E86CD0-E314-426A-857F-8F166043708C}" presName="spacing" presStyleCnt="0"/>
      <dgm:spPr/>
    </dgm:pt>
    <dgm:pt modelId="{D474FD97-C462-431E-84A2-193FF60FA1D3}" type="pres">
      <dgm:prSet presAssocID="{346546D5-9919-413E-91BA-A536B3231CA9}" presName="composite" presStyleCnt="0"/>
      <dgm:spPr/>
    </dgm:pt>
    <dgm:pt modelId="{D4B94CC4-A98B-4932-89A9-2EBB0247BB99}" type="pres">
      <dgm:prSet presAssocID="{346546D5-9919-413E-91BA-A536B3231CA9}" presName="imgShp" presStyleLbl="fgImgPlace1" presStyleIdx="4" presStyleCnt="9"/>
      <dgm:spPr/>
    </dgm:pt>
    <dgm:pt modelId="{DDA0A197-66E3-4B0C-8B30-25C9764C1001}" type="pres">
      <dgm:prSet presAssocID="{346546D5-9919-413E-91BA-A536B3231CA9}" presName="txShp" presStyleLbl="node1" presStyleIdx="4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9CA6BB3-878E-4D40-9623-A9BECEDDF999}" type="pres">
      <dgm:prSet presAssocID="{7BB6DC74-46C9-4FF9-8B9E-8A7C4C748B4F}" presName="spacing" presStyleCnt="0"/>
      <dgm:spPr/>
    </dgm:pt>
    <dgm:pt modelId="{CB713A74-A0D6-400D-AB38-34556CD65E75}" type="pres">
      <dgm:prSet presAssocID="{166766F5-BDF9-44A5-9F9F-84D6FD760F0B}" presName="composite" presStyleCnt="0"/>
      <dgm:spPr/>
    </dgm:pt>
    <dgm:pt modelId="{2720D76A-82FC-47AA-8853-C029D479680C}" type="pres">
      <dgm:prSet presAssocID="{166766F5-BDF9-44A5-9F9F-84D6FD760F0B}" presName="imgShp" presStyleLbl="fgImgPlace1" presStyleIdx="5" presStyleCnt="9"/>
      <dgm:spPr/>
    </dgm:pt>
    <dgm:pt modelId="{725D7A72-C4CC-4AE2-9706-2892FE7C8943}" type="pres">
      <dgm:prSet presAssocID="{166766F5-BDF9-44A5-9F9F-84D6FD760F0B}" presName="txShp" presStyleLbl="node1" presStyleIdx="5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0887CB6-AC44-4B74-83DC-1C7CA3FA08C8}" type="pres">
      <dgm:prSet presAssocID="{B41CCD7A-464D-434B-9C9A-6E4405F97FDE}" presName="spacing" presStyleCnt="0"/>
      <dgm:spPr/>
    </dgm:pt>
    <dgm:pt modelId="{971FDA24-EEDF-4CB1-BDDA-4895306C76C4}" type="pres">
      <dgm:prSet presAssocID="{EA813409-5236-4316-94D0-ABB5C996CC50}" presName="composite" presStyleCnt="0"/>
      <dgm:spPr/>
    </dgm:pt>
    <dgm:pt modelId="{423C4D60-28CC-4E92-AF0B-5BFCD8A757D1}" type="pres">
      <dgm:prSet presAssocID="{EA813409-5236-4316-94D0-ABB5C996CC50}" presName="imgShp" presStyleLbl="fgImgPlace1" presStyleIdx="6" presStyleCnt="9"/>
      <dgm:spPr/>
    </dgm:pt>
    <dgm:pt modelId="{07F154E9-E874-4193-A85C-AC03FAD3F59B}" type="pres">
      <dgm:prSet presAssocID="{EA813409-5236-4316-94D0-ABB5C996CC50}" presName="txShp" presStyleLbl="node1" presStyleIdx="6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303391C2-8559-448E-B255-C06BE854E6DC}" type="pres">
      <dgm:prSet presAssocID="{CFBC8E78-F602-485C-B732-283CBAD89B8F}" presName="spacing" presStyleCnt="0"/>
      <dgm:spPr/>
    </dgm:pt>
    <dgm:pt modelId="{A6595842-D896-4AE4-A916-8FBBBAEDE7B6}" type="pres">
      <dgm:prSet presAssocID="{192030F5-E088-436D-A678-ADA71C1FB5CD}" presName="composite" presStyleCnt="0"/>
      <dgm:spPr/>
    </dgm:pt>
    <dgm:pt modelId="{6776F6F6-8DC7-4E34-8B05-0F657F51AF44}" type="pres">
      <dgm:prSet presAssocID="{192030F5-E088-436D-A678-ADA71C1FB5CD}" presName="imgShp" presStyleLbl="fgImgPlace1" presStyleIdx="7" presStyleCnt="9"/>
      <dgm:spPr/>
    </dgm:pt>
    <dgm:pt modelId="{2174E1DC-CEFA-4F59-9121-CDA078AEC9BB}" type="pres">
      <dgm:prSet presAssocID="{192030F5-E088-436D-A678-ADA71C1FB5CD}" presName="txShp" presStyleLbl="node1" presStyleIdx="7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6AC48A-E4C3-4613-9A00-E47DF412D565}" type="pres">
      <dgm:prSet presAssocID="{6837643C-F3E8-445A-A5A6-ED2716F38D23}" presName="spacing" presStyleCnt="0"/>
      <dgm:spPr/>
    </dgm:pt>
    <dgm:pt modelId="{44B0157B-25A4-4610-B7C5-3769411E828E}" type="pres">
      <dgm:prSet presAssocID="{6BDFD92C-C821-4935-AAA6-5F16C5B629DF}" presName="composite" presStyleCnt="0"/>
      <dgm:spPr/>
    </dgm:pt>
    <dgm:pt modelId="{B42E4BC5-0CD1-4111-AD61-1CF18142217D}" type="pres">
      <dgm:prSet presAssocID="{6BDFD92C-C821-4935-AAA6-5F16C5B629DF}" presName="imgShp" presStyleLbl="fgImgPlace1" presStyleIdx="8" presStyleCnt="9"/>
      <dgm:spPr/>
    </dgm:pt>
    <dgm:pt modelId="{9F7DB32D-AEB9-4B26-9EE6-D89D41D0E972}" type="pres">
      <dgm:prSet presAssocID="{6BDFD92C-C821-4935-AAA6-5F16C5B629DF}" presName="txShp" presStyleLbl="node1" presStyleIdx="8" presStyleCnt="9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1A1CE00-5DE4-46C2-B26F-F2FE5F875580}" type="presOf" srcId="{A3B524E1-75EA-4DC3-A0DB-723F8C4504DE}" destId="{AA7B775C-7D2F-416B-9649-2C77BE2F868D}" srcOrd="0" destOrd="0" presId="urn:microsoft.com/office/officeart/2005/8/layout/vList3#1"/>
    <dgm:cxn modelId="{7459AE97-CA06-4E88-B790-DFE8E7532147}" type="presOf" srcId="{33D0C631-BF07-4985-8788-AEF5A18F65E4}" destId="{D9DF4A8C-C44D-47D2-B90F-A38860F6221C}" srcOrd="0" destOrd="0" presId="urn:microsoft.com/office/officeart/2005/8/layout/vList3#1"/>
    <dgm:cxn modelId="{5A839842-0C59-4EEA-AD28-26F10D0AEF9A}" srcId="{988EECD2-CD7B-4E61-A794-CC3932CF8ADA}" destId="{192030F5-E088-436D-A678-ADA71C1FB5CD}" srcOrd="7" destOrd="0" parTransId="{5B026590-9092-48E8-84E8-38AC3A759DA6}" sibTransId="{6837643C-F3E8-445A-A5A6-ED2716F38D23}"/>
    <dgm:cxn modelId="{E9AD1B92-51F2-40BF-9992-311C0DFD0093}" srcId="{988EECD2-CD7B-4E61-A794-CC3932CF8ADA}" destId="{166766F5-BDF9-44A5-9F9F-84D6FD760F0B}" srcOrd="5" destOrd="0" parTransId="{4F36AD46-D680-4467-945E-57127373CA1E}" sibTransId="{B41CCD7A-464D-434B-9C9A-6E4405F97FDE}"/>
    <dgm:cxn modelId="{439A1BB0-3BC1-419A-A456-69A07D654C16}" type="presOf" srcId="{EA813409-5236-4316-94D0-ABB5C996CC50}" destId="{07F154E9-E874-4193-A85C-AC03FAD3F59B}" srcOrd="0" destOrd="0" presId="urn:microsoft.com/office/officeart/2005/8/layout/vList3#1"/>
    <dgm:cxn modelId="{68D746C0-5FD1-4D48-8998-72D5BBA19473}" type="presOf" srcId="{346546D5-9919-413E-91BA-A536B3231CA9}" destId="{DDA0A197-66E3-4B0C-8B30-25C9764C1001}" srcOrd="0" destOrd="0" presId="urn:microsoft.com/office/officeart/2005/8/layout/vList3#1"/>
    <dgm:cxn modelId="{9C59CE10-0BC9-49F4-AAC1-3FFE848F0259}" srcId="{988EECD2-CD7B-4E61-A794-CC3932CF8ADA}" destId="{F1294407-0AA8-4B56-8155-9C76CF6C9A54}" srcOrd="0" destOrd="0" parTransId="{038BE8A6-6B89-4794-AD3D-DD093156EE66}" sibTransId="{68A5E759-9B0F-4AA5-BDB9-C3E5DAAB1B58}"/>
    <dgm:cxn modelId="{C2BCFD6E-18AA-41DE-A8F0-389FBD31DDFF}" srcId="{988EECD2-CD7B-4E61-A794-CC3932CF8ADA}" destId="{EA813409-5236-4316-94D0-ABB5C996CC50}" srcOrd="6" destOrd="0" parTransId="{365DF490-BE01-4339-8A10-553FBFC47380}" sibTransId="{CFBC8E78-F602-485C-B732-283CBAD89B8F}"/>
    <dgm:cxn modelId="{7065A9DB-5DB9-4891-910A-7C85FA3A9DB9}" type="presOf" srcId="{988EECD2-CD7B-4E61-A794-CC3932CF8ADA}" destId="{36670284-5067-424B-ABFF-4CEA16BA8937}" srcOrd="0" destOrd="0" presId="urn:microsoft.com/office/officeart/2005/8/layout/vList3#1"/>
    <dgm:cxn modelId="{4DDDE983-F344-4492-8F2F-D4EFBCFE14E8}" type="presOf" srcId="{F1294407-0AA8-4B56-8155-9C76CF6C9A54}" destId="{2623B1EE-1900-4473-ACC2-2AD88CB472A0}" srcOrd="0" destOrd="0" presId="urn:microsoft.com/office/officeart/2005/8/layout/vList3#1"/>
    <dgm:cxn modelId="{3BD4DA94-7EEC-43D9-A0F8-E3484C63810F}" srcId="{988EECD2-CD7B-4E61-A794-CC3932CF8ADA}" destId="{33D0C631-BF07-4985-8788-AEF5A18F65E4}" srcOrd="2" destOrd="0" parTransId="{DD6A81F8-6F92-4E48-97CA-1D254248947B}" sibTransId="{663C0BD7-84CF-4831-A573-16E9819B9E9D}"/>
    <dgm:cxn modelId="{F3D0603E-350E-429C-8D51-D414F42E545B}" srcId="{988EECD2-CD7B-4E61-A794-CC3932CF8ADA}" destId="{346546D5-9919-413E-91BA-A536B3231CA9}" srcOrd="4" destOrd="0" parTransId="{A6DD450E-168A-4B9B-8EE2-D1DEA6BB0B5A}" sibTransId="{7BB6DC74-46C9-4FF9-8B9E-8A7C4C748B4F}"/>
    <dgm:cxn modelId="{9313F318-9EEE-42BA-9EB7-ADC3ADEABDC0}" type="presOf" srcId="{2B5EEBEC-261B-4D32-AEC6-9F37A3FEF895}" destId="{59E083E7-BDE9-42D0-8FC9-22BE4A554F46}" srcOrd="0" destOrd="0" presId="urn:microsoft.com/office/officeart/2005/8/layout/vList3#1"/>
    <dgm:cxn modelId="{7B407F18-323C-44B4-8571-EFA4A5D37F43}" srcId="{988EECD2-CD7B-4E61-A794-CC3932CF8ADA}" destId="{2B5EEBEC-261B-4D32-AEC6-9F37A3FEF895}" srcOrd="3" destOrd="0" parTransId="{48BC57B6-49BB-4EB2-A7D2-C83A2456507F}" sibTransId="{70E86CD0-E314-426A-857F-8F166043708C}"/>
    <dgm:cxn modelId="{782829D0-B33A-4D5C-BCBF-5D1FEEE81E4D}" type="presOf" srcId="{192030F5-E088-436D-A678-ADA71C1FB5CD}" destId="{2174E1DC-CEFA-4F59-9121-CDA078AEC9BB}" srcOrd="0" destOrd="0" presId="urn:microsoft.com/office/officeart/2005/8/layout/vList3#1"/>
    <dgm:cxn modelId="{F92B9F48-0125-4227-AC87-200E35CEC822}" srcId="{988EECD2-CD7B-4E61-A794-CC3932CF8ADA}" destId="{6BDFD92C-C821-4935-AAA6-5F16C5B629DF}" srcOrd="8" destOrd="0" parTransId="{98B73839-F46B-49F1-B8D8-901A22C057B1}" sibTransId="{20940DF5-3765-4410-8520-82B890EB2CDA}"/>
    <dgm:cxn modelId="{C3961488-7969-4465-8725-599C7CE5A7E8}" type="presOf" srcId="{6BDFD92C-C821-4935-AAA6-5F16C5B629DF}" destId="{9F7DB32D-AEB9-4B26-9EE6-D89D41D0E972}" srcOrd="0" destOrd="0" presId="urn:microsoft.com/office/officeart/2005/8/layout/vList3#1"/>
    <dgm:cxn modelId="{7C0510F8-E1E8-44F0-A6C6-73677DE7D027}" type="presOf" srcId="{166766F5-BDF9-44A5-9F9F-84D6FD760F0B}" destId="{725D7A72-C4CC-4AE2-9706-2892FE7C8943}" srcOrd="0" destOrd="0" presId="urn:microsoft.com/office/officeart/2005/8/layout/vList3#1"/>
    <dgm:cxn modelId="{BA89B7EC-ACD5-41E0-8820-102390BE57D8}" srcId="{988EECD2-CD7B-4E61-A794-CC3932CF8ADA}" destId="{A3B524E1-75EA-4DC3-A0DB-723F8C4504DE}" srcOrd="1" destOrd="0" parTransId="{14E2A3FB-E452-4155-AF34-56E763F55603}" sibTransId="{0247A9EE-B46B-4F23-98CC-7BD0D3591CEF}"/>
    <dgm:cxn modelId="{F2A131F5-30BA-417F-ABE9-B31415C40425}" type="presParOf" srcId="{36670284-5067-424B-ABFF-4CEA16BA8937}" destId="{79255791-1261-4650-B7E1-6449C6A04E59}" srcOrd="0" destOrd="0" presId="urn:microsoft.com/office/officeart/2005/8/layout/vList3#1"/>
    <dgm:cxn modelId="{22879C2C-F765-4579-B57F-D5E9A8608BD0}" type="presParOf" srcId="{79255791-1261-4650-B7E1-6449C6A04E59}" destId="{05188878-A9F8-40E1-853F-43383A67F604}" srcOrd="0" destOrd="0" presId="urn:microsoft.com/office/officeart/2005/8/layout/vList3#1"/>
    <dgm:cxn modelId="{6C2E0CC1-CDBE-437E-AFB9-4C4064287E49}" type="presParOf" srcId="{79255791-1261-4650-B7E1-6449C6A04E59}" destId="{2623B1EE-1900-4473-ACC2-2AD88CB472A0}" srcOrd="1" destOrd="0" presId="urn:microsoft.com/office/officeart/2005/8/layout/vList3#1"/>
    <dgm:cxn modelId="{38608C76-31DC-4076-9D32-377C2D5F04F2}" type="presParOf" srcId="{36670284-5067-424B-ABFF-4CEA16BA8937}" destId="{2E0F082F-A578-415E-AB21-940AA982C5E1}" srcOrd="1" destOrd="0" presId="urn:microsoft.com/office/officeart/2005/8/layout/vList3#1"/>
    <dgm:cxn modelId="{BFDC6E44-8859-43E4-809C-CC4843E397A9}" type="presParOf" srcId="{36670284-5067-424B-ABFF-4CEA16BA8937}" destId="{6A1E9734-E13A-446E-B032-AABB23D32269}" srcOrd="2" destOrd="0" presId="urn:microsoft.com/office/officeart/2005/8/layout/vList3#1"/>
    <dgm:cxn modelId="{F35810E1-D531-4614-9836-5ADA7CE4C98C}" type="presParOf" srcId="{6A1E9734-E13A-446E-B032-AABB23D32269}" destId="{E0A0F964-616F-4811-859A-6DE397A30D14}" srcOrd="0" destOrd="0" presId="urn:microsoft.com/office/officeart/2005/8/layout/vList3#1"/>
    <dgm:cxn modelId="{BBA05C39-AD26-48E6-AB61-D53B9D694C8B}" type="presParOf" srcId="{6A1E9734-E13A-446E-B032-AABB23D32269}" destId="{AA7B775C-7D2F-416B-9649-2C77BE2F868D}" srcOrd="1" destOrd="0" presId="urn:microsoft.com/office/officeart/2005/8/layout/vList3#1"/>
    <dgm:cxn modelId="{036BFE4A-906C-4F91-A20B-60DC7E7AB68B}" type="presParOf" srcId="{36670284-5067-424B-ABFF-4CEA16BA8937}" destId="{6138C758-890C-44C5-A218-D924A500091D}" srcOrd="3" destOrd="0" presId="urn:microsoft.com/office/officeart/2005/8/layout/vList3#1"/>
    <dgm:cxn modelId="{1CD3E750-DA90-4174-836A-923C40E05D07}" type="presParOf" srcId="{36670284-5067-424B-ABFF-4CEA16BA8937}" destId="{7902188C-9DE1-4504-A523-1C78D90FA39C}" srcOrd="4" destOrd="0" presId="urn:microsoft.com/office/officeart/2005/8/layout/vList3#1"/>
    <dgm:cxn modelId="{CD220F46-A51C-481F-AEEA-945F77D8E496}" type="presParOf" srcId="{7902188C-9DE1-4504-A523-1C78D90FA39C}" destId="{C11A0BFB-6796-48C7-9116-7CEBBFEADE1B}" srcOrd="0" destOrd="0" presId="urn:microsoft.com/office/officeart/2005/8/layout/vList3#1"/>
    <dgm:cxn modelId="{62FFD05D-98F5-4223-BD2C-1317355F1F48}" type="presParOf" srcId="{7902188C-9DE1-4504-A523-1C78D90FA39C}" destId="{D9DF4A8C-C44D-47D2-B90F-A38860F6221C}" srcOrd="1" destOrd="0" presId="urn:microsoft.com/office/officeart/2005/8/layout/vList3#1"/>
    <dgm:cxn modelId="{FF035465-D8E0-49E6-BFA4-0567760FEB0B}" type="presParOf" srcId="{36670284-5067-424B-ABFF-4CEA16BA8937}" destId="{277A6252-C2E8-49B7-95C3-E3C8BBE993C7}" srcOrd="5" destOrd="0" presId="urn:microsoft.com/office/officeart/2005/8/layout/vList3#1"/>
    <dgm:cxn modelId="{A1C226F1-A2F1-4DEC-AE0B-CEB2CB52B484}" type="presParOf" srcId="{36670284-5067-424B-ABFF-4CEA16BA8937}" destId="{35DA58D0-C087-4620-AC33-02281E9EA352}" srcOrd="6" destOrd="0" presId="urn:microsoft.com/office/officeart/2005/8/layout/vList3#1"/>
    <dgm:cxn modelId="{6B3B829C-A505-42DC-8903-00DD7BD4321A}" type="presParOf" srcId="{35DA58D0-C087-4620-AC33-02281E9EA352}" destId="{60557EA4-E9E0-4AE4-A7BA-EE8D736F6F20}" srcOrd="0" destOrd="0" presId="urn:microsoft.com/office/officeart/2005/8/layout/vList3#1"/>
    <dgm:cxn modelId="{BD04F496-E8B8-4B21-957F-54DFF3FC4163}" type="presParOf" srcId="{35DA58D0-C087-4620-AC33-02281E9EA352}" destId="{59E083E7-BDE9-42D0-8FC9-22BE4A554F46}" srcOrd="1" destOrd="0" presId="urn:microsoft.com/office/officeart/2005/8/layout/vList3#1"/>
    <dgm:cxn modelId="{07E67104-A0C0-4763-BFA1-B26E2451D4E5}" type="presParOf" srcId="{36670284-5067-424B-ABFF-4CEA16BA8937}" destId="{90202207-A158-4C3C-9454-5491A78800E8}" srcOrd="7" destOrd="0" presId="urn:microsoft.com/office/officeart/2005/8/layout/vList3#1"/>
    <dgm:cxn modelId="{87099C1B-3C8D-48D7-AB06-5B12A76F6FE9}" type="presParOf" srcId="{36670284-5067-424B-ABFF-4CEA16BA8937}" destId="{D474FD97-C462-431E-84A2-193FF60FA1D3}" srcOrd="8" destOrd="0" presId="urn:microsoft.com/office/officeart/2005/8/layout/vList3#1"/>
    <dgm:cxn modelId="{80BC8509-0835-4165-9277-4CAEC9B3AEE7}" type="presParOf" srcId="{D474FD97-C462-431E-84A2-193FF60FA1D3}" destId="{D4B94CC4-A98B-4932-89A9-2EBB0247BB99}" srcOrd="0" destOrd="0" presId="urn:microsoft.com/office/officeart/2005/8/layout/vList3#1"/>
    <dgm:cxn modelId="{FFC626F5-1B21-463B-8841-901700F28EE4}" type="presParOf" srcId="{D474FD97-C462-431E-84A2-193FF60FA1D3}" destId="{DDA0A197-66E3-4B0C-8B30-25C9764C1001}" srcOrd="1" destOrd="0" presId="urn:microsoft.com/office/officeart/2005/8/layout/vList3#1"/>
    <dgm:cxn modelId="{E88ABE6F-9643-4B19-AEF9-D13BDD9D995C}" type="presParOf" srcId="{36670284-5067-424B-ABFF-4CEA16BA8937}" destId="{C9CA6BB3-878E-4D40-9623-A9BECEDDF999}" srcOrd="9" destOrd="0" presId="urn:microsoft.com/office/officeart/2005/8/layout/vList3#1"/>
    <dgm:cxn modelId="{C1278564-E134-4397-ADBD-CE5608E9F25B}" type="presParOf" srcId="{36670284-5067-424B-ABFF-4CEA16BA8937}" destId="{CB713A74-A0D6-400D-AB38-34556CD65E75}" srcOrd="10" destOrd="0" presId="urn:microsoft.com/office/officeart/2005/8/layout/vList3#1"/>
    <dgm:cxn modelId="{B7E631D7-D406-493F-AC12-9C439A90C191}" type="presParOf" srcId="{CB713A74-A0D6-400D-AB38-34556CD65E75}" destId="{2720D76A-82FC-47AA-8853-C029D479680C}" srcOrd="0" destOrd="0" presId="urn:microsoft.com/office/officeart/2005/8/layout/vList3#1"/>
    <dgm:cxn modelId="{7E80E1D3-5D01-4AA0-B4E5-0D142E4C4729}" type="presParOf" srcId="{CB713A74-A0D6-400D-AB38-34556CD65E75}" destId="{725D7A72-C4CC-4AE2-9706-2892FE7C8943}" srcOrd="1" destOrd="0" presId="urn:microsoft.com/office/officeart/2005/8/layout/vList3#1"/>
    <dgm:cxn modelId="{6BD95C58-68AA-4C41-9185-5FE078D33F47}" type="presParOf" srcId="{36670284-5067-424B-ABFF-4CEA16BA8937}" destId="{B0887CB6-AC44-4B74-83DC-1C7CA3FA08C8}" srcOrd="11" destOrd="0" presId="urn:microsoft.com/office/officeart/2005/8/layout/vList3#1"/>
    <dgm:cxn modelId="{E1FDA1D5-7866-4932-8A6A-6F35411CE88F}" type="presParOf" srcId="{36670284-5067-424B-ABFF-4CEA16BA8937}" destId="{971FDA24-EEDF-4CB1-BDDA-4895306C76C4}" srcOrd="12" destOrd="0" presId="urn:microsoft.com/office/officeart/2005/8/layout/vList3#1"/>
    <dgm:cxn modelId="{29BD1D3B-8E35-479A-B2EB-A76B6863C127}" type="presParOf" srcId="{971FDA24-EEDF-4CB1-BDDA-4895306C76C4}" destId="{423C4D60-28CC-4E92-AF0B-5BFCD8A757D1}" srcOrd="0" destOrd="0" presId="urn:microsoft.com/office/officeart/2005/8/layout/vList3#1"/>
    <dgm:cxn modelId="{578B245A-52D2-43A0-82FE-021E1B1CFB24}" type="presParOf" srcId="{971FDA24-EEDF-4CB1-BDDA-4895306C76C4}" destId="{07F154E9-E874-4193-A85C-AC03FAD3F59B}" srcOrd="1" destOrd="0" presId="urn:microsoft.com/office/officeart/2005/8/layout/vList3#1"/>
    <dgm:cxn modelId="{1DCA7FA6-3226-4E10-8D79-E83237C014C1}" type="presParOf" srcId="{36670284-5067-424B-ABFF-4CEA16BA8937}" destId="{303391C2-8559-448E-B255-C06BE854E6DC}" srcOrd="13" destOrd="0" presId="urn:microsoft.com/office/officeart/2005/8/layout/vList3#1"/>
    <dgm:cxn modelId="{A56331E3-6B17-46DE-A76D-DED2A1E84FD6}" type="presParOf" srcId="{36670284-5067-424B-ABFF-4CEA16BA8937}" destId="{A6595842-D896-4AE4-A916-8FBBBAEDE7B6}" srcOrd="14" destOrd="0" presId="urn:microsoft.com/office/officeart/2005/8/layout/vList3#1"/>
    <dgm:cxn modelId="{84A9B447-9E8D-4C81-BC6D-3B07E519C87A}" type="presParOf" srcId="{A6595842-D896-4AE4-A916-8FBBBAEDE7B6}" destId="{6776F6F6-8DC7-4E34-8B05-0F657F51AF44}" srcOrd="0" destOrd="0" presId="urn:microsoft.com/office/officeart/2005/8/layout/vList3#1"/>
    <dgm:cxn modelId="{C5FF409B-627F-4C9A-9FCD-6873936CA1DC}" type="presParOf" srcId="{A6595842-D896-4AE4-A916-8FBBBAEDE7B6}" destId="{2174E1DC-CEFA-4F59-9121-CDA078AEC9BB}" srcOrd="1" destOrd="0" presId="urn:microsoft.com/office/officeart/2005/8/layout/vList3#1"/>
    <dgm:cxn modelId="{0BB26915-8628-4CE2-B380-8527160BABB5}" type="presParOf" srcId="{36670284-5067-424B-ABFF-4CEA16BA8937}" destId="{1A6AC48A-E4C3-4613-9A00-E47DF412D565}" srcOrd="15" destOrd="0" presId="urn:microsoft.com/office/officeart/2005/8/layout/vList3#1"/>
    <dgm:cxn modelId="{D2D27142-9F80-4698-94C6-D12016B27CDD}" type="presParOf" srcId="{36670284-5067-424B-ABFF-4CEA16BA8937}" destId="{44B0157B-25A4-4610-B7C5-3769411E828E}" srcOrd="16" destOrd="0" presId="urn:microsoft.com/office/officeart/2005/8/layout/vList3#1"/>
    <dgm:cxn modelId="{073DD084-15EA-4BB4-AF0D-5873B3530A2D}" type="presParOf" srcId="{44B0157B-25A4-4610-B7C5-3769411E828E}" destId="{B42E4BC5-0CD1-4111-AD61-1CF18142217D}" srcOrd="0" destOrd="0" presId="urn:microsoft.com/office/officeart/2005/8/layout/vList3#1"/>
    <dgm:cxn modelId="{EAD524B1-3FCB-4D71-A567-FDE9CC6DB683}" type="presParOf" srcId="{44B0157B-25A4-4610-B7C5-3769411E828E}" destId="{9F7DB32D-AEB9-4B26-9EE6-D89D41D0E972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855A5C94-74C4-45A2-A02A-43ED07973851}" type="doc">
      <dgm:prSet loTypeId="urn:microsoft.com/office/officeart/2005/8/layout/vList2" loCatId="list" qsTypeId="urn:microsoft.com/office/officeart/2005/8/quickstyle/simple1" qsCatId="simple" csTypeId="urn:microsoft.com/office/officeart/2005/8/colors/colorful4" csCatId="colorful" phldr="1"/>
      <dgm:spPr/>
      <dgm:t>
        <a:bodyPr/>
        <a:lstStyle/>
        <a:p>
          <a:endParaRPr lang="ru-RU"/>
        </a:p>
      </dgm:t>
    </dgm:pt>
    <dgm:pt modelId="{542202CB-908A-4DA5-A12A-6B09721A0489}">
      <dgm:prSet phldrT="[Текст]"/>
      <dgm:spPr/>
      <dgm:t>
        <a:bodyPr/>
        <a:lstStyle/>
        <a:p>
          <a:r>
            <a:rPr lang="ru-RU" dirty="0"/>
            <a:t>Анкетирование</a:t>
          </a:r>
        </a:p>
      </dgm:t>
    </dgm:pt>
    <dgm:pt modelId="{05DDAA83-DF05-45B0-99A5-5A08A2231ED2}" type="parTrans" cxnId="{3CFDC89E-6546-4AA6-B471-E845C64A2497}">
      <dgm:prSet/>
      <dgm:spPr/>
      <dgm:t>
        <a:bodyPr/>
        <a:lstStyle/>
        <a:p>
          <a:endParaRPr lang="ru-RU"/>
        </a:p>
      </dgm:t>
    </dgm:pt>
    <dgm:pt modelId="{D47B82FD-81AD-469F-AEDA-998CDB7FBC44}" type="sibTrans" cxnId="{3CFDC89E-6546-4AA6-B471-E845C64A2497}">
      <dgm:prSet/>
      <dgm:spPr/>
      <dgm:t>
        <a:bodyPr/>
        <a:lstStyle/>
        <a:p>
          <a:endParaRPr lang="ru-RU"/>
        </a:p>
      </dgm:t>
    </dgm:pt>
    <dgm:pt modelId="{F01185DB-63C1-4EDB-91B8-AAE1CE34C157}">
      <dgm:prSet phldrT="[Текст]"/>
      <dgm:spPr/>
      <dgm:t>
        <a:bodyPr/>
        <a:lstStyle/>
        <a:p>
          <a:r>
            <a:rPr lang="ru-RU" dirty="0"/>
            <a:t>Антропометрия </a:t>
          </a:r>
        </a:p>
      </dgm:t>
    </dgm:pt>
    <dgm:pt modelId="{80A5C42F-3836-43ED-9D25-04487491F281}" type="parTrans" cxnId="{B4A7EB20-49D0-457F-B170-7B4A9EFCFF0F}">
      <dgm:prSet/>
      <dgm:spPr/>
      <dgm:t>
        <a:bodyPr/>
        <a:lstStyle/>
        <a:p>
          <a:endParaRPr lang="ru-RU"/>
        </a:p>
      </dgm:t>
    </dgm:pt>
    <dgm:pt modelId="{CCE7CE4E-C52A-4995-89DB-6F01EABA2CE4}" type="sibTrans" cxnId="{B4A7EB20-49D0-457F-B170-7B4A9EFCFF0F}">
      <dgm:prSet/>
      <dgm:spPr/>
      <dgm:t>
        <a:bodyPr/>
        <a:lstStyle/>
        <a:p>
          <a:endParaRPr lang="ru-RU"/>
        </a:p>
      </dgm:t>
    </dgm:pt>
    <dgm:pt modelId="{2C79E50B-70C8-48EB-A2DB-1B623C012D24}">
      <dgm:prSet phldrT="[Текст]"/>
      <dgm:spPr/>
      <dgm:t>
        <a:bodyPr/>
        <a:lstStyle/>
        <a:p>
          <a:r>
            <a:rPr lang="ru-RU" dirty="0"/>
            <a:t>Масса тела и изучение жирового состава тела</a:t>
          </a:r>
        </a:p>
      </dgm:t>
    </dgm:pt>
    <dgm:pt modelId="{71911A5E-CDCE-4811-9CEF-5E09488EF5D1}" type="parTrans" cxnId="{37456143-1423-4204-88CF-07489CFE717F}">
      <dgm:prSet/>
      <dgm:spPr/>
      <dgm:t>
        <a:bodyPr/>
        <a:lstStyle/>
        <a:p>
          <a:endParaRPr lang="ru-RU"/>
        </a:p>
      </dgm:t>
    </dgm:pt>
    <dgm:pt modelId="{28DE0693-71A5-4B9F-A1B0-5BC9D478EFAD}" type="sibTrans" cxnId="{37456143-1423-4204-88CF-07489CFE717F}">
      <dgm:prSet/>
      <dgm:spPr/>
      <dgm:t>
        <a:bodyPr/>
        <a:lstStyle/>
        <a:p>
          <a:endParaRPr lang="ru-RU"/>
        </a:p>
      </dgm:t>
    </dgm:pt>
    <dgm:pt modelId="{9A24CD15-1EF2-4279-9E4E-8F3C18F67849}">
      <dgm:prSet phldrT="[Текст]"/>
      <dgm:spPr/>
      <dgm:t>
        <a:bodyPr/>
        <a:lstStyle/>
        <a:p>
          <a:r>
            <a:rPr lang="ru-RU" dirty="0"/>
            <a:t>Уровень артериального давления</a:t>
          </a:r>
        </a:p>
      </dgm:t>
    </dgm:pt>
    <dgm:pt modelId="{FB485574-B60C-42CF-B279-2A31F5E176CE}" type="parTrans" cxnId="{417970D0-58DE-4C18-8524-4CB2B08D1B48}">
      <dgm:prSet/>
      <dgm:spPr/>
      <dgm:t>
        <a:bodyPr/>
        <a:lstStyle/>
        <a:p>
          <a:endParaRPr lang="ru-RU"/>
        </a:p>
      </dgm:t>
    </dgm:pt>
    <dgm:pt modelId="{764CFD86-A8B5-4BFD-BE7F-CB1B3091302F}" type="sibTrans" cxnId="{417970D0-58DE-4C18-8524-4CB2B08D1B48}">
      <dgm:prSet/>
      <dgm:spPr/>
      <dgm:t>
        <a:bodyPr/>
        <a:lstStyle/>
        <a:p>
          <a:endParaRPr lang="ru-RU"/>
        </a:p>
      </dgm:t>
    </dgm:pt>
    <dgm:pt modelId="{9E84F06A-6948-46A8-9F12-06D5B6BFAD48}">
      <dgm:prSet phldrT="[Текст]"/>
      <dgm:spPr/>
      <dgm:t>
        <a:bodyPr/>
        <a:lstStyle/>
        <a:p>
          <a:r>
            <a:rPr lang="ru-RU" dirty="0" err="1"/>
            <a:t>Электрокардиолрамма</a:t>
          </a:r>
          <a:endParaRPr lang="ru-RU" dirty="0"/>
        </a:p>
      </dgm:t>
    </dgm:pt>
    <dgm:pt modelId="{BE85EAF2-CCEC-4844-8BC8-29FFC124DF46}" type="parTrans" cxnId="{FA5953CD-48B4-42A0-9051-7E359DBADD45}">
      <dgm:prSet/>
      <dgm:spPr/>
      <dgm:t>
        <a:bodyPr/>
        <a:lstStyle/>
        <a:p>
          <a:endParaRPr lang="ru-RU"/>
        </a:p>
      </dgm:t>
    </dgm:pt>
    <dgm:pt modelId="{F8D3E5E3-98C2-47A2-BB97-E5407A8097A1}" type="sibTrans" cxnId="{FA5953CD-48B4-42A0-9051-7E359DBADD45}">
      <dgm:prSet/>
      <dgm:spPr/>
      <dgm:t>
        <a:bodyPr/>
        <a:lstStyle/>
        <a:p>
          <a:endParaRPr lang="ru-RU"/>
        </a:p>
      </dgm:t>
    </dgm:pt>
    <dgm:pt modelId="{A7D720F7-99B2-4CFF-B5C5-1F110A5E9D56}">
      <dgm:prSet phldrT="[Текст]"/>
      <dgm:spPr/>
      <dgm:t>
        <a:bodyPr/>
        <a:lstStyle/>
        <a:p>
          <a:r>
            <a:rPr lang="ru-RU" dirty="0"/>
            <a:t>Оценка холестерина и фракций</a:t>
          </a:r>
        </a:p>
      </dgm:t>
    </dgm:pt>
    <dgm:pt modelId="{1DD7E16F-F1DA-4E8D-A3FB-9A3A2E2C75F4}" type="parTrans" cxnId="{952E51D7-1793-4DFD-BDF2-C1818C30F3A5}">
      <dgm:prSet/>
      <dgm:spPr/>
      <dgm:t>
        <a:bodyPr/>
        <a:lstStyle/>
        <a:p>
          <a:endParaRPr lang="ru-RU"/>
        </a:p>
      </dgm:t>
    </dgm:pt>
    <dgm:pt modelId="{997CDA62-2F42-411B-93F3-50E78FF23BC2}" type="sibTrans" cxnId="{952E51D7-1793-4DFD-BDF2-C1818C30F3A5}">
      <dgm:prSet/>
      <dgm:spPr/>
      <dgm:t>
        <a:bodyPr/>
        <a:lstStyle/>
        <a:p>
          <a:endParaRPr lang="ru-RU"/>
        </a:p>
      </dgm:t>
    </dgm:pt>
    <dgm:pt modelId="{2E97B31E-96C4-4950-9693-B62E3F25CA39}" type="pres">
      <dgm:prSet presAssocID="{855A5C94-74C4-45A2-A02A-43ED079738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4CE9164-7BD3-4CA3-BACA-E4DD7E7AF267}" type="pres">
      <dgm:prSet presAssocID="{542202CB-908A-4DA5-A12A-6B09721A0489}" presName="parentText" presStyleLbl="node1" presStyleIdx="0" presStyleCnt="6" custLinFactY="-10424" custLinFactNeighborY="-100000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532FF2-E544-45B1-9EFC-B6008F2A61C3}" type="pres">
      <dgm:prSet presAssocID="{D47B82FD-81AD-469F-AEDA-998CDB7FBC44}" presName="spacer" presStyleCnt="0"/>
      <dgm:spPr/>
    </dgm:pt>
    <dgm:pt modelId="{CD59E2D7-55E9-4BD3-9F02-53025D88FAE6}" type="pres">
      <dgm:prSet presAssocID="{F01185DB-63C1-4EDB-91B8-AAE1CE34C157}" presName="parentText" presStyleLbl="node1" presStyleIdx="1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C494BD-B718-4356-9C3E-341BB95AAE5C}" type="pres">
      <dgm:prSet presAssocID="{CCE7CE4E-C52A-4995-89DB-6F01EABA2CE4}" presName="spacer" presStyleCnt="0"/>
      <dgm:spPr/>
    </dgm:pt>
    <dgm:pt modelId="{C0DCF58C-7573-4EF1-9A71-CC56CEDAC0EC}" type="pres">
      <dgm:prSet presAssocID="{2C79E50B-70C8-48EB-A2DB-1B623C012D24}" presName="parentText" presStyleLbl="node1" presStyleIdx="2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D4C6E10-266E-4499-BDB6-A770261CB518}" type="pres">
      <dgm:prSet presAssocID="{28DE0693-71A5-4B9F-A1B0-5BC9D478EFAD}" presName="spacer" presStyleCnt="0"/>
      <dgm:spPr/>
    </dgm:pt>
    <dgm:pt modelId="{C4FEA28E-AAFB-4A8F-B5E0-E46B930224D2}" type="pres">
      <dgm:prSet presAssocID="{9A24CD15-1EF2-4279-9E4E-8F3C18F67849}" presName="parentText" presStyleLbl="node1" presStyleIdx="3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666896-B32C-4BF5-8619-4BD7D905A833}" type="pres">
      <dgm:prSet presAssocID="{764CFD86-A8B5-4BFD-BE7F-CB1B3091302F}" presName="spacer" presStyleCnt="0"/>
      <dgm:spPr/>
    </dgm:pt>
    <dgm:pt modelId="{6EC8BDC0-2DDD-4CE6-A13F-9C86050C95DA}" type="pres">
      <dgm:prSet presAssocID="{9E84F06A-6948-46A8-9F12-06D5B6BFAD48}" presName="parentText" presStyleLbl="node1" presStyleIdx="4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CA1880-882E-4945-B9A0-2BD7CC013600}" type="pres">
      <dgm:prSet presAssocID="{F8D3E5E3-98C2-47A2-BB97-E5407A8097A1}" presName="spacer" presStyleCnt="0"/>
      <dgm:spPr/>
    </dgm:pt>
    <dgm:pt modelId="{9F6400E7-F5D0-456B-99A0-4FC31EC8E901}" type="pres">
      <dgm:prSet presAssocID="{A7D720F7-99B2-4CFF-B5C5-1F110A5E9D56}" presName="parentText" presStyleLbl="node1" presStyleIdx="5" presStyleCnt="6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926179AA-FE84-4615-8272-5A48F5F33C18}" type="presOf" srcId="{2C79E50B-70C8-48EB-A2DB-1B623C012D24}" destId="{C0DCF58C-7573-4EF1-9A71-CC56CEDAC0EC}" srcOrd="0" destOrd="0" presId="urn:microsoft.com/office/officeart/2005/8/layout/vList2"/>
    <dgm:cxn modelId="{37456143-1423-4204-88CF-07489CFE717F}" srcId="{855A5C94-74C4-45A2-A02A-43ED07973851}" destId="{2C79E50B-70C8-48EB-A2DB-1B623C012D24}" srcOrd="2" destOrd="0" parTransId="{71911A5E-CDCE-4811-9CEF-5E09488EF5D1}" sibTransId="{28DE0693-71A5-4B9F-A1B0-5BC9D478EFAD}"/>
    <dgm:cxn modelId="{EC41EC61-048E-4D01-B89A-B5AC43526A4E}" type="presOf" srcId="{A7D720F7-99B2-4CFF-B5C5-1F110A5E9D56}" destId="{9F6400E7-F5D0-456B-99A0-4FC31EC8E901}" srcOrd="0" destOrd="0" presId="urn:microsoft.com/office/officeart/2005/8/layout/vList2"/>
    <dgm:cxn modelId="{D846AF92-72FE-46E3-8FE1-6B35EFA7D4D5}" type="presOf" srcId="{542202CB-908A-4DA5-A12A-6B09721A0489}" destId="{B4CE9164-7BD3-4CA3-BACA-E4DD7E7AF267}" srcOrd="0" destOrd="0" presId="urn:microsoft.com/office/officeart/2005/8/layout/vList2"/>
    <dgm:cxn modelId="{E2B02E3D-D57E-4D90-AB65-7149EEBC69DE}" type="presOf" srcId="{9E84F06A-6948-46A8-9F12-06D5B6BFAD48}" destId="{6EC8BDC0-2DDD-4CE6-A13F-9C86050C95DA}" srcOrd="0" destOrd="0" presId="urn:microsoft.com/office/officeart/2005/8/layout/vList2"/>
    <dgm:cxn modelId="{E4A2DFBA-D57B-4AA7-A3CF-26B5AC428D13}" type="presOf" srcId="{9A24CD15-1EF2-4279-9E4E-8F3C18F67849}" destId="{C4FEA28E-AAFB-4A8F-B5E0-E46B930224D2}" srcOrd="0" destOrd="0" presId="urn:microsoft.com/office/officeart/2005/8/layout/vList2"/>
    <dgm:cxn modelId="{FA5953CD-48B4-42A0-9051-7E359DBADD45}" srcId="{855A5C94-74C4-45A2-A02A-43ED07973851}" destId="{9E84F06A-6948-46A8-9F12-06D5B6BFAD48}" srcOrd="4" destOrd="0" parTransId="{BE85EAF2-CCEC-4844-8BC8-29FFC124DF46}" sibTransId="{F8D3E5E3-98C2-47A2-BB97-E5407A8097A1}"/>
    <dgm:cxn modelId="{DD55BD74-287A-45DF-AAB0-F4A5EF25C961}" type="presOf" srcId="{F01185DB-63C1-4EDB-91B8-AAE1CE34C157}" destId="{CD59E2D7-55E9-4BD3-9F02-53025D88FAE6}" srcOrd="0" destOrd="0" presId="urn:microsoft.com/office/officeart/2005/8/layout/vList2"/>
    <dgm:cxn modelId="{3CFDC89E-6546-4AA6-B471-E845C64A2497}" srcId="{855A5C94-74C4-45A2-A02A-43ED07973851}" destId="{542202CB-908A-4DA5-A12A-6B09721A0489}" srcOrd="0" destOrd="0" parTransId="{05DDAA83-DF05-45B0-99A5-5A08A2231ED2}" sibTransId="{D47B82FD-81AD-469F-AEDA-998CDB7FBC44}"/>
    <dgm:cxn modelId="{417970D0-58DE-4C18-8524-4CB2B08D1B48}" srcId="{855A5C94-74C4-45A2-A02A-43ED07973851}" destId="{9A24CD15-1EF2-4279-9E4E-8F3C18F67849}" srcOrd="3" destOrd="0" parTransId="{FB485574-B60C-42CF-B279-2A31F5E176CE}" sibTransId="{764CFD86-A8B5-4BFD-BE7F-CB1B3091302F}"/>
    <dgm:cxn modelId="{952E51D7-1793-4DFD-BDF2-C1818C30F3A5}" srcId="{855A5C94-74C4-45A2-A02A-43ED07973851}" destId="{A7D720F7-99B2-4CFF-B5C5-1F110A5E9D56}" srcOrd="5" destOrd="0" parTransId="{1DD7E16F-F1DA-4E8D-A3FB-9A3A2E2C75F4}" sibTransId="{997CDA62-2F42-411B-93F3-50E78FF23BC2}"/>
    <dgm:cxn modelId="{B4A7EB20-49D0-457F-B170-7B4A9EFCFF0F}" srcId="{855A5C94-74C4-45A2-A02A-43ED07973851}" destId="{F01185DB-63C1-4EDB-91B8-AAE1CE34C157}" srcOrd="1" destOrd="0" parTransId="{80A5C42F-3836-43ED-9D25-04487491F281}" sibTransId="{CCE7CE4E-C52A-4995-89DB-6F01EABA2CE4}"/>
    <dgm:cxn modelId="{117A095B-380E-4DFE-913B-443F9D675D4C}" type="presOf" srcId="{855A5C94-74C4-45A2-A02A-43ED07973851}" destId="{2E97B31E-96C4-4950-9693-B62E3F25CA39}" srcOrd="0" destOrd="0" presId="urn:microsoft.com/office/officeart/2005/8/layout/vList2"/>
    <dgm:cxn modelId="{C91BE740-AB10-4511-A35E-014B9D77175F}" type="presParOf" srcId="{2E97B31E-96C4-4950-9693-B62E3F25CA39}" destId="{B4CE9164-7BD3-4CA3-BACA-E4DD7E7AF267}" srcOrd="0" destOrd="0" presId="urn:microsoft.com/office/officeart/2005/8/layout/vList2"/>
    <dgm:cxn modelId="{7970EE7C-9D75-4BD4-94A4-AC80499C643B}" type="presParOf" srcId="{2E97B31E-96C4-4950-9693-B62E3F25CA39}" destId="{C5532FF2-E544-45B1-9EFC-B6008F2A61C3}" srcOrd="1" destOrd="0" presId="urn:microsoft.com/office/officeart/2005/8/layout/vList2"/>
    <dgm:cxn modelId="{B418A979-CAEF-4C04-B5DD-AC7E1189D971}" type="presParOf" srcId="{2E97B31E-96C4-4950-9693-B62E3F25CA39}" destId="{CD59E2D7-55E9-4BD3-9F02-53025D88FAE6}" srcOrd="2" destOrd="0" presId="urn:microsoft.com/office/officeart/2005/8/layout/vList2"/>
    <dgm:cxn modelId="{1E2F92B5-5955-4ABE-B36F-8F215C7E7806}" type="presParOf" srcId="{2E97B31E-96C4-4950-9693-B62E3F25CA39}" destId="{4FC494BD-B718-4356-9C3E-341BB95AAE5C}" srcOrd="3" destOrd="0" presId="urn:microsoft.com/office/officeart/2005/8/layout/vList2"/>
    <dgm:cxn modelId="{64B4D400-1C29-4D5C-A7FB-BA88DB28E95F}" type="presParOf" srcId="{2E97B31E-96C4-4950-9693-B62E3F25CA39}" destId="{C0DCF58C-7573-4EF1-9A71-CC56CEDAC0EC}" srcOrd="4" destOrd="0" presId="urn:microsoft.com/office/officeart/2005/8/layout/vList2"/>
    <dgm:cxn modelId="{555DD768-8A54-47C8-8D1B-D924FA5ABCD6}" type="presParOf" srcId="{2E97B31E-96C4-4950-9693-B62E3F25CA39}" destId="{0D4C6E10-266E-4499-BDB6-A770261CB518}" srcOrd="5" destOrd="0" presId="urn:microsoft.com/office/officeart/2005/8/layout/vList2"/>
    <dgm:cxn modelId="{C90F48ED-C039-4CC2-BAF5-1D4C172DADAF}" type="presParOf" srcId="{2E97B31E-96C4-4950-9693-B62E3F25CA39}" destId="{C4FEA28E-AAFB-4A8F-B5E0-E46B930224D2}" srcOrd="6" destOrd="0" presId="urn:microsoft.com/office/officeart/2005/8/layout/vList2"/>
    <dgm:cxn modelId="{6CA1CD6C-95F8-4DA8-8DF9-E09ACD7E395F}" type="presParOf" srcId="{2E97B31E-96C4-4950-9693-B62E3F25CA39}" destId="{76666896-B32C-4BF5-8619-4BD7D905A833}" srcOrd="7" destOrd="0" presId="urn:microsoft.com/office/officeart/2005/8/layout/vList2"/>
    <dgm:cxn modelId="{951C6DE8-9078-4270-8865-1E9943D6F839}" type="presParOf" srcId="{2E97B31E-96C4-4950-9693-B62E3F25CA39}" destId="{6EC8BDC0-2DDD-4CE6-A13F-9C86050C95DA}" srcOrd="8" destOrd="0" presId="urn:microsoft.com/office/officeart/2005/8/layout/vList2"/>
    <dgm:cxn modelId="{09CF9A0A-A0F8-4A79-8395-9DE78B8BC3C0}" type="presParOf" srcId="{2E97B31E-96C4-4950-9693-B62E3F25CA39}" destId="{9DCA1880-882E-4945-B9A0-2BD7CC013600}" srcOrd="9" destOrd="0" presId="urn:microsoft.com/office/officeart/2005/8/layout/vList2"/>
    <dgm:cxn modelId="{1DC27743-3BCE-4886-9C14-60CFC292289D}" type="presParOf" srcId="{2E97B31E-96C4-4950-9693-B62E3F25CA39}" destId="{9F6400E7-F5D0-456B-99A0-4FC31EC8E901}" srcOrd="10" destOrd="0" presId="urn:microsoft.com/office/officeart/2005/8/layout/vList2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855A5C94-74C4-45A2-A02A-43ED07973851}" type="doc">
      <dgm:prSet loTypeId="urn:microsoft.com/office/officeart/2005/8/layout/vList2" loCatId="list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542202CB-908A-4DA5-A12A-6B09721A0489}">
      <dgm:prSet phldrT="[Текст]"/>
      <dgm:spPr/>
      <dgm:t>
        <a:bodyPr/>
        <a:lstStyle/>
        <a:p>
          <a:r>
            <a:rPr lang="ru-RU" b="1" dirty="0">
              <a:solidFill>
                <a:schemeClr val="bg1"/>
              </a:solidFill>
            </a:rPr>
            <a:t>ПОМОЩЬ В КОВИДНЫХ ГОСПИТАЛЯХ</a:t>
          </a:r>
        </a:p>
      </dgm:t>
    </dgm:pt>
    <dgm:pt modelId="{05DDAA83-DF05-45B0-99A5-5A08A2231ED2}" type="parTrans" cxnId="{3CFDC89E-6546-4AA6-B471-E845C64A2497}">
      <dgm:prSet/>
      <dgm:spPr/>
      <dgm:t>
        <a:bodyPr/>
        <a:lstStyle/>
        <a:p>
          <a:endParaRPr lang="ru-RU"/>
        </a:p>
      </dgm:t>
    </dgm:pt>
    <dgm:pt modelId="{D47B82FD-81AD-469F-AEDA-998CDB7FBC44}" type="sibTrans" cxnId="{3CFDC89E-6546-4AA6-B471-E845C64A2497}">
      <dgm:prSet/>
      <dgm:spPr/>
      <dgm:t>
        <a:bodyPr/>
        <a:lstStyle/>
        <a:p>
          <a:endParaRPr lang="ru-RU"/>
        </a:p>
      </dgm:t>
    </dgm:pt>
    <dgm:pt modelId="{F01185DB-63C1-4EDB-91B8-AAE1CE34C157}">
      <dgm:prSet phldrT="[Текст]"/>
      <dgm:spPr/>
      <dgm:t>
        <a:bodyPr/>
        <a:lstStyle/>
        <a:p>
          <a:r>
            <a:rPr lang="ru-RU" b="1" dirty="0">
              <a:solidFill>
                <a:schemeClr val="bg1"/>
              </a:solidFill>
            </a:rPr>
            <a:t>ПОМОЩЬ МЕДИЦИНСКИМ РАБОТНИКОМ АМБУЛАТОРНО-ПОЛИКЛИНИЧЕСКОГО ЗВЕНА</a:t>
          </a:r>
        </a:p>
      </dgm:t>
    </dgm:pt>
    <dgm:pt modelId="{80A5C42F-3836-43ED-9D25-04487491F281}" type="parTrans" cxnId="{B4A7EB20-49D0-457F-B170-7B4A9EFCFF0F}">
      <dgm:prSet/>
      <dgm:spPr/>
      <dgm:t>
        <a:bodyPr/>
        <a:lstStyle/>
        <a:p>
          <a:endParaRPr lang="ru-RU"/>
        </a:p>
      </dgm:t>
    </dgm:pt>
    <dgm:pt modelId="{CCE7CE4E-C52A-4995-89DB-6F01EABA2CE4}" type="sibTrans" cxnId="{B4A7EB20-49D0-457F-B170-7B4A9EFCFF0F}">
      <dgm:prSet/>
      <dgm:spPr/>
      <dgm:t>
        <a:bodyPr/>
        <a:lstStyle/>
        <a:p>
          <a:endParaRPr lang="ru-RU"/>
        </a:p>
      </dgm:t>
    </dgm:pt>
    <dgm:pt modelId="{9A24CD15-1EF2-4279-9E4E-8F3C18F67849}">
      <dgm:prSet phldrT="[Текст]"/>
      <dgm:spPr/>
      <dgm:t>
        <a:bodyPr/>
        <a:lstStyle/>
        <a:p>
          <a:r>
            <a:rPr lang="ru-RU" b="1" dirty="0">
              <a:solidFill>
                <a:schemeClr val="bg1"/>
              </a:solidFill>
            </a:rPr>
            <a:t>ОБЗВОН ПАЦИЕНТОВ И КОНТАКТНЫХ ЛИЦ</a:t>
          </a:r>
        </a:p>
      </dgm:t>
    </dgm:pt>
    <dgm:pt modelId="{FB485574-B60C-42CF-B279-2A31F5E176CE}" type="parTrans" cxnId="{417970D0-58DE-4C18-8524-4CB2B08D1B48}">
      <dgm:prSet/>
      <dgm:spPr/>
      <dgm:t>
        <a:bodyPr/>
        <a:lstStyle/>
        <a:p>
          <a:endParaRPr lang="ru-RU"/>
        </a:p>
      </dgm:t>
    </dgm:pt>
    <dgm:pt modelId="{764CFD86-A8B5-4BFD-BE7F-CB1B3091302F}" type="sibTrans" cxnId="{417970D0-58DE-4C18-8524-4CB2B08D1B48}">
      <dgm:prSet/>
      <dgm:spPr/>
      <dgm:t>
        <a:bodyPr/>
        <a:lstStyle/>
        <a:p>
          <a:endParaRPr lang="ru-RU"/>
        </a:p>
      </dgm:t>
    </dgm:pt>
    <dgm:pt modelId="{9E84F06A-6948-46A8-9F12-06D5B6BFAD48}">
      <dgm:prSet phldrT="[Текст]"/>
      <dgm:spPr/>
      <dgm:t>
        <a:bodyPr/>
        <a:lstStyle/>
        <a:p>
          <a:r>
            <a:rPr lang="ru-RU" b="1" dirty="0">
              <a:solidFill>
                <a:schemeClr val="bg1"/>
              </a:solidFill>
            </a:rPr>
            <a:t>ПОМОЩЬ ПОЖИЛЫМ ЛЮДЯМ</a:t>
          </a:r>
        </a:p>
      </dgm:t>
    </dgm:pt>
    <dgm:pt modelId="{BE85EAF2-CCEC-4844-8BC8-29FFC124DF46}" type="parTrans" cxnId="{FA5953CD-48B4-42A0-9051-7E359DBADD45}">
      <dgm:prSet/>
      <dgm:spPr/>
      <dgm:t>
        <a:bodyPr/>
        <a:lstStyle/>
        <a:p>
          <a:endParaRPr lang="ru-RU"/>
        </a:p>
      </dgm:t>
    </dgm:pt>
    <dgm:pt modelId="{F8D3E5E3-98C2-47A2-BB97-E5407A8097A1}" type="sibTrans" cxnId="{FA5953CD-48B4-42A0-9051-7E359DBADD45}">
      <dgm:prSet/>
      <dgm:spPr/>
      <dgm:t>
        <a:bodyPr/>
        <a:lstStyle/>
        <a:p>
          <a:endParaRPr lang="ru-RU"/>
        </a:p>
      </dgm:t>
    </dgm:pt>
    <dgm:pt modelId="{A7D720F7-99B2-4CFF-B5C5-1F110A5E9D56}">
      <dgm:prSet phldrT="[Текст]"/>
      <dgm:spPr/>
      <dgm:t>
        <a:bodyPr/>
        <a:lstStyle/>
        <a:p>
          <a:r>
            <a:rPr lang="ru-RU" b="1" dirty="0">
              <a:solidFill>
                <a:schemeClr val="bg1"/>
              </a:solidFill>
            </a:rPr>
            <a:t>ПРОФИЛАКТИЧЕСКАЯ РАБОТА С НАСЕЛЕНИЕМ, В ШКОЛАХ, НА ПРОИЗВОДСТВАХ</a:t>
          </a:r>
        </a:p>
      </dgm:t>
    </dgm:pt>
    <dgm:pt modelId="{1DD7E16F-F1DA-4E8D-A3FB-9A3A2E2C75F4}" type="parTrans" cxnId="{952E51D7-1793-4DFD-BDF2-C1818C30F3A5}">
      <dgm:prSet/>
      <dgm:spPr/>
      <dgm:t>
        <a:bodyPr/>
        <a:lstStyle/>
        <a:p>
          <a:endParaRPr lang="ru-RU"/>
        </a:p>
      </dgm:t>
    </dgm:pt>
    <dgm:pt modelId="{997CDA62-2F42-411B-93F3-50E78FF23BC2}" type="sibTrans" cxnId="{952E51D7-1793-4DFD-BDF2-C1818C30F3A5}">
      <dgm:prSet/>
      <dgm:spPr/>
      <dgm:t>
        <a:bodyPr/>
        <a:lstStyle/>
        <a:p>
          <a:endParaRPr lang="ru-RU"/>
        </a:p>
      </dgm:t>
    </dgm:pt>
    <dgm:pt modelId="{B984BE56-8B38-4FA4-9D18-9D920AC9BE24}">
      <dgm:prSet phldrT="[Текст]"/>
      <dgm:spPr/>
      <dgm:t>
        <a:bodyPr/>
        <a:lstStyle/>
        <a:p>
          <a:r>
            <a:rPr lang="ru-RU" b="1" dirty="0">
              <a:solidFill>
                <a:schemeClr val="bg1"/>
              </a:solidFill>
            </a:rPr>
            <a:t>УЧАСТИЕ ВО ВСЕРОССИЙСКИХ ДОБРОВОЛЬЧЕСКИХ АКЦИЯХ</a:t>
          </a:r>
        </a:p>
      </dgm:t>
    </dgm:pt>
    <dgm:pt modelId="{3AF29084-C4B5-47B7-8597-753E72039C31}" type="parTrans" cxnId="{A0613843-98E7-44D6-9582-3A60FA6C8292}">
      <dgm:prSet/>
      <dgm:spPr/>
      <dgm:t>
        <a:bodyPr/>
        <a:lstStyle/>
        <a:p>
          <a:endParaRPr lang="ru-RU"/>
        </a:p>
      </dgm:t>
    </dgm:pt>
    <dgm:pt modelId="{98EFA371-24B0-4643-8FD9-C3A99D0D435E}" type="sibTrans" cxnId="{A0613843-98E7-44D6-9582-3A60FA6C8292}">
      <dgm:prSet/>
      <dgm:spPr/>
      <dgm:t>
        <a:bodyPr/>
        <a:lstStyle/>
        <a:p>
          <a:endParaRPr lang="ru-RU"/>
        </a:p>
      </dgm:t>
    </dgm:pt>
    <dgm:pt modelId="{1CB867E6-282B-4B7E-8414-6D2025AABD3F}">
      <dgm:prSet phldrT="[Текст]"/>
      <dgm:spPr/>
      <dgm:t>
        <a:bodyPr/>
        <a:lstStyle/>
        <a:p>
          <a:r>
            <a:rPr lang="ru-RU" b="1" dirty="0">
              <a:solidFill>
                <a:schemeClr val="bg1"/>
              </a:solidFill>
            </a:rPr>
            <a:t>ИЗУЧЕНИЕ ЗДОРОВЬЯ  МЕДИЦИНСКИХ РАБОТНИКОВ КОВИДНЫХ ГОСПИТАЛЕЙ</a:t>
          </a:r>
        </a:p>
      </dgm:t>
    </dgm:pt>
    <dgm:pt modelId="{51EAA848-0394-4C1E-82D9-A83CAE2F81A1}" type="parTrans" cxnId="{6E5F0A6D-DE70-4F55-B8CA-880A990F95F9}">
      <dgm:prSet/>
      <dgm:spPr/>
      <dgm:t>
        <a:bodyPr/>
        <a:lstStyle/>
        <a:p>
          <a:endParaRPr lang="ru-RU"/>
        </a:p>
      </dgm:t>
    </dgm:pt>
    <dgm:pt modelId="{9F3B4A22-A2CD-4CFB-BA54-6588AC197B59}" type="sibTrans" cxnId="{6E5F0A6D-DE70-4F55-B8CA-880A990F95F9}">
      <dgm:prSet/>
      <dgm:spPr/>
      <dgm:t>
        <a:bodyPr/>
        <a:lstStyle/>
        <a:p>
          <a:endParaRPr lang="ru-RU"/>
        </a:p>
      </dgm:t>
    </dgm:pt>
    <dgm:pt modelId="{2E97B31E-96C4-4950-9693-B62E3F25CA39}" type="pres">
      <dgm:prSet presAssocID="{855A5C94-74C4-45A2-A02A-43ED07973851}" presName="linear" presStyleCnt="0">
        <dgm:presLayoutVars>
          <dgm:animLvl val="lvl"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B4CE9164-7BD3-4CA3-BACA-E4DD7E7AF267}" type="pres">
      <dgm:prSet presAssocID="{542202CB-908A-4DA5-A12A-6B09721A0489}" presName="parentText" presStyleLbl="node1" presStyleIdx="0" presStyleCnt="7" custLinFactNeighborX="962" custLinFactNeighborY="-77533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5532FF2-E544-45B1-9EFC-B6008F2A61C3}" type="pres">
      <dgm:prSet presAssocID="{D47B82FD-81AD-469F-AEDA-998CDB7FBC44}" presName="spacer" presStyleCnt="0"/>
      <dgm:spPr/>
    </dgm:pt>
    <dgm:pt modelId="{CD59E2D7-55E9-4BD3-9F02-53025D88FAE6}" type="pres">
      <dgm:prSet presAssocID="{F01185DB-63C1-4EDB-91B8-AAE1CE34C157}" presName="parentText" presStyleLbl="node1" presStyleIdx="1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FC494BD-B718-4356-9C3E-341BB95AAE5C}" type="pres">
      <dgm:prSet presAssocID="{CCE7CE4E-C52A-4995-89DB-6F01EABA2CE4}" presName="spacer" presStyleCnt="0"/>
      <dgm:spPr/>
    </dgm:pt>
    <dgm:pt modelId="{C4FEA28E-AAFB-4A8F-B5E0-E46B930224D2}" type="pres">
      <dgm:prSet presAssocID="{9A24CD15-1EF2-4279-9E4E-8F3C18F67849}" presName="parentText" presStyleLbl="node1" presStyleIdx="2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76666896-B32C-4BF5-8619-4BD7D905A833}" type="pres">
      <dgm:prSet presAssocID="{764CFD86-A8B5-4BFD-BE7F-CB1B3091302F}" presName="spacer" presStyleCnt="0"/>
      <dgm:spPr/>
    </dgm:pt>
    <dgm:pt modelId="{6EC8BDC0-2DDD-4CE6-A13F-9C86050C95DA}" type="pres">
      <dgm:prSet presAssocID="{9E84F06A-6948-46A8-9F12-06D5B6BFAD48}" presName="parentText" presStyleLbl="node1" presStyleIdx="3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CA1880-882E-4945-B9A0-2BD7CC013600}" type="pres">
      <dgm:prSet presAssocID="{F8D3E5E3-98C2-47A2-BB97-E5407A8097A1}" presName="spacer" presStyleCnt="0"/>
      <dgm:spPr/>
    </dgm:pt>
    <dgm:pt modelId="{9F6400E7-F5D0-456B-99A0-4FC31EC8E901}" type="pres">
      <dgm:prSet presAssocID="{A7D720F7-99B2-4CFF-B5C5-1F110A5E9D56}" presName="parentText" presStyleLbl="node1" presStyleIdx="4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827F6B9-90EF-4F4A-BA51-819AF1E200B7}" type="pres">
      <dgm:prSet presAssocID="{997CDA62-2F42-411B-93F3-50E78FF23BC2}" presName="spacer" presStyleCnt="0"/>
      <dgm:spPr/>
    </dgm:pt>
    <dgm:pt modelId="{31576C89-754A-465A-9161-422529B3359C}" type="pres">
      <dgm:prSet presAssocID="{B984BE56-8B38-4FA4-9D18-9D920AC9BE24}" presName="parentText" presStyleLbl="node1" presStyleIdx="5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DF71754-A347-4E3E-B72E-AB2C4D045FDD}" type="pres">
      <dgm:prSet presAssocID="{98EFA371-24B0-4643-8FD9-C3A99D0D435E}" presName="spacer" presStyleCnt="0"/>
      <dgm:spPr/>
    </dgm:pt>
    <dgm:pt modelId="{8022E181-41DF-4F6F-89AA-997C44FA9C44}" type="pres">
      <dgm:prSet presAssocID="{1CB867E6-282B-4B7E-8414-6D2025AABD3F}" presName="parentText" presStyleLbl="node1" presStyleIdx="6" presStyleCnt="7">
        <dgm:presLayoutVars>
          <dgm:chMax val="0"/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C7C9C00C-479D-4DCD-8CEF-07A63205A4FD}" type="presOf" srcId="{1CB867E6-282B-4B7E-8414-6D2025AABD3F}" destId="{8022E181-41DF-4F6F-89AA-997C44FA9C44}" srcOrd="0" destOrd="0" presId="urn:microsoft.com/office/officeart/2005/8/layout/vList2"/>
    <dgm:cxn modelId="{575C95F2-7FFE-47EA-B0B8-148D834B2AFD}" type="presOf" srcId="{9A24CD15-1EF2-4279-9E4E-8F3C18F67849}" destId="{C4FEA28E-AAFB-4A8F-B5E0-E46B930224D2}" srcOrd="0" destOrd="0" presId="urn:microsoft.com/office/officeart/2005/8/layout/vList2"/>
    <dgm:cxn modelId="{7A44270F-B924-4696-B659-12150CCBE7FC}" type="presOf" srcId="{A7D720F7-99B2-4CFF-B5C5-1F110A5E9D56}" destId="{9F6400E7-F5D0-456B-99A0-4FC31EC8E901}" srcOrd="0" destOrd="0" presId="urn:microsoft.com/office/officeart/2005/8/layout/vList2"/>
    <dgm:cxn modelId="{A0613843-98E7-44D6-9582-3A60FA6C8292}" srcId="{855A5C94-74C4-45A2-A02A-43ED07973851}" destId="{B984BE56-8B38-4FA4-9D18-9D920AC9BE24}" srcOrd="5" destOrd="0" parTransId="{3AF29084-C4B5-47B7-8597-753E72039C31}" sibTransId="{98EFA371-24B0-4643-8FD9-C3A99D0D435E}"/>
    <dgm:cxn modelId="{ACDD95F2-2EA6-4113-BB50-9BE39F4BB06D}" type="presOf" srcId="{F01185DB-63C1-4EDB-91B8-AAE1CE34C157}" destId="{CD59E2D7-55E9-4BD3-9F02-53025D88FAE6}" srcOrd="0" destOrd="0" presId="urn:microsoft.com/office/officeart/2005/8/layout/vList2"/>
    <dgm:cxn modelId="{6E5F0A6D-DE70-4F55-B8CA-880A990F95F9}" srcId="{855A5C94-74C4-45A2-A02A-43ED07973851}" destId="{1CB867E6-282B-4B7E-8414-6D2025AABD3F}" srcOrd="6" destOrd="0" parTransId="{51EAA848-0394-4C1E-82D9-A83CAE2F81A1}" sibTransId="{9F3B4A22-A2CD-4CFB-BA54-6588AC197B59}"/>
    <dgm:cxn modelId="{0A6766ED-9855-4284-9340-21F29F221446}" type="presOf" srcId="{855A5C94-74C4-45A2-A02A-43ED07973851}" destId="{2E97B31E-96C4-4950-9693-B62E3F25CA39}" srcOrd="0" destOrd="0" presId="urn:microsoft.com/office/officeart/2005/8/layout/vList2"/>
    <dgm:cxn modelId="{00BE3EF6-5BD5-4801-BCBA-B80DDC9372F0}" type="presOf" srcId="{542202CB-908A-4DA5-A12A-6B09721A0489}" destId="{B4CE9164-7BD3-4CA3-BACA-E4DD7E7AF267}" srcOrd="0" destOrd="0" presId="urn:microsoft.com/office/officeart/2005/8/layout/vList2"/>
    <dgm:cxn modelId="{43DAD4F0-0041-4452-A2B8-F777C1E2C68B}" type="presOf" srcId="{9E84F06A-6948-46A8-9F12-06D5B6BFAD48}" destId="{6EC8BDC0-2DDD-4CE6-A13F-9C86050C95DA}" srcOrd="0" destOrd="0" presId="urn:microsoft.com/office/officeart/2005/8/layout/vList2"/>
    <dgm:cxn modelId="{FA5953CD-48B4-42A0-9051-7E359DBADD45}" srcId="{855A5C94-74C4-45A2-A02A-43ED07973851}" destId="{9E84F06A-6948-46A8-9F12-06D5B6BFAD48}" srcOrd="3" destOrd="0" parTransId="{BE85EAF2-CCEC-4844-8BC8-29FFC124DF46}" sibTransId="{F8D3E5E3-98C2-47A2-BB97-E5407A8097A1}"/>
    <dgm:cxn modelId="{3CFDC89E-6546-4AA6-B471-E845C64A2497}" srcId="{855A5C94-74C4-45A2-A02A-43ED07973851}" destId="{542202CB-908A-4DA5-A12A-6B09721A0489}" srcOrd="0" destOrd="0" parTransId="{05DDAA83-DF05-45B0-99A5-5A08A2231ED2}" sibTransId="{D47B82FD-81AD-469F-AEDA-998CDB7FBC44}"/>
    <dgm:cxn modelId="{417970D0-58DE-4C18-8524-4CB2B08D1B48}" srcId="{855A5C94-74C4-45A2-A02A-43ED07973851}" destId="{9A24CD15-1EF2-4279-9E4E-8F3C18F67849}" srcOrd="2" destOrd="0" parTransId="{FB485574-B60C-42CF-B279-2A31F5E176CE}" sibTransId="{764CFD86-A8B5-4BFD-BE7F-CB1B3091302F}"/>
    <dgm:cxn modelId="{952E51D7-1793-4DFD-BDF2-C1818C30F3A5}" srcId="{855A5C94-74C4-45A2-A02A-43ED07973851}" destId="{A7D720F7-99B2-4CFF-B5C5-1F110A5E9D56}" srcOrd="4" destOrd="0" parTransId="{1DD7E16F-F1DA-4E8D-A3FB-9A3A2E2C75F4}" sibTransId="{997CDA62-2F42-411B-93F3-50E78FF23BC2}"/>
    <dgm:cxn modelId="{B4A7EB20-49D0-457F-B170-7B4A9EFCFF0F}" srcId="{855A5C94-74C4-45A2-A02A-43ED07973851}" destId="{F01185DB-63C1-4EDB-91B8-AAE1CE34C157}" srcOrd="1" destOrd="0" parTransId="{80A5C42F-3836-43ED-9D25-04487491F281}" sibTransId="{CCE7CE4E-C52A-4995-89DB-6F01EABA2CE4}"/>
    <dgm:cxn modelId="{51D07506-E244-4B05-BE60-78B5EB337CF5}" type="presOf" srcId="{B984BE56-8B38-4FA4-9D18-9D920AC9BE24}" destId="{31576C89-754A-465A-9161-422529B3359C}" srcOrd="0" destOrd="0" presId="urn:microsoft.com/office/officeart/2005/8/layout/vList2"/>
    <dgm:cxn modelId="{374665E2-2E61-46F7-B43F-B9D7159E04B6}" type="presParOf" srcId="{2E97B31E-96C4-4950-9693-B62E3F25CA39}" destId="{B4CE9164-7BD3-4CA3-BACA-E4DD7E7AF267}" srcOrd="0" destOrd="0" presId="urn:microsoft.com/office/officeart/2005/8/layout/vList2"/>
    <dgm:cxn modelId="{9A10E840-4CEA-4B7B-95FD-A2E5BA999BEE}" type="presParOf" srcId="{2E97B31E-96C4-4950-9693-B62E3F25CA39}" destId="{C5532FF2-E544-45B1-9EFC-B6008F2A61C3}" srcOrd="1" destOrd="0" presId="urn:microsoft.com/office/officeart/2005/8/layout/vList2"/>
    <dgm:cxn modelId="{6CDDA892-C2FB-4D7B-98B5-7AE932D79741}" type="presParOf" srcId="{2E97B31E-96C4-4950-9693-B62E3F25CA39}" destId="{CD59E2D7-55E9-4BD3-9F02-53025D88FAE6}" srcOrd="2" destOrd="0" presId="urn:microsoft.com/office/officeart/2005/8/layout/vList2"/>
    <dgm:cxn modelId="{66601492-FE23-4B9F-8AC9-56A0F02419C0}" type="presParOf" srcId="{2E97B31E-96C4-4950-9693-B62E3F25CA39}" destId="{4FC494BD-B718-4356-9C3E-341BB95AAE5C}" srcOrd="3" destOrd="0" presId="urn:microsoft.com/office/officeart/2005/8/layout/vList2"/>
    <dgm:cxn modelId="{1525B8BB-878B-4A48-B7DD-540AB6520F45}" type="presParOf" srcId="{2E97B31E-96C4-4950-9693-B62E3F25CA39}" destId="{C4FEA28E-AAFB-4A8F-B5E0-E46B930224D2}" srcOrd="4" destOrd="0" presId="urn:microsoft.com/office/officeart/2005/8/layout/vList2"/>
    <dgm:cxn modelId="{70602EA5-3CD0-4C36-8E04-18AA647B9EB7}" type="presParOf" srcId="{2E97B31E-96C4-4950-9693-B62E3F25CA39}" destId="{76666896-B32C-4BF5-8619-4BD7D905A833}" srcOrd="5" destOrd="0" presId="urn:microsoft.com/office/officeart/2005/8/layout/vList2"/>
    <dgm:cxn modelId="{9A0955AA-5237-4263-9D38-9ACD19DC799F}" type="presParOf" srcId="{2E97B31E-96C4-4950-9693-B62E3F25CA39}" destId="{6EC8BDC0-2DDD-4CE6-A13F-9C86050C95DA}" srcOrd="6" destOrd="0" presId="urn:microsoft.com/office/officeart/2005/8/layout/vList2"/>
    <dgm:cxn modelId="{179B2730-506B-4965-9836-FBCF75C8806E}" type="presParOf" srcId="{2E97B31E-96C4-4950-9693-B62E3F25CA39}" destId="{9DCA1880-882E-4945-B9A0-2BD7CC013600}" srcOrd="7" destOrd="0" presId="urn:microsoft.com/office/officeart/2005/8/layout/vList2"/>
    <dgm:cxn modelId="{990EB1D4-F41A-496C-A7F7-368B1B0C1767}" type="presParOf" srcId="{2E97B31E-96C4-4950-9693-B62E3F25CA39}" destId="{9F6400E7-F5D0-456B-99A0-4FC31EC8E901}" srcOrd="8" destOrd="0" presId="urn:microsoft.com/office/officeart/2005/8/layout/vList2"/>
    <dgm:cxn modelId="{567EECD4-5717-43AF-8B50-A0A9126A223A}" type="presParOf" srcId="{2E97B31E-96C4-4950-9693-B62E3F25CA39}" destId="{8827F6B9-90EF-4F4A-BA51-819AF1E200B7}" srcOrd="9" destOrd="0" presId="urn:microsoft.com/office/officeart/2005/8/layout/vList2"/>
    <dgm:cxn modelId="{3677A9A0-7552-4D12-8D51-FA3DD805A60E}" type="presParOf" srcId="{2E97B31E-96C4-4950-9693-B62E3F25CA39}" destId="{31576C89-754A-465A-9161-422529B3359C}" srcOrd="10" destOrd="0" presId="urn:microsoft.com/office/officeart/2005/8/layout/vList2"/>
    <dgm:cxn modelId="{F38DB087-C825-497C-A1D9-7BCDE7D508AA}" type="presParOf" srcId="{2E97B31E-96C4-4950-9693-B62E3F25CA39}" destId="{9DF71754-A347-4E3E-B72E-AB2C4D045FDD}" srcOrd="11" destOrd="0" presId="urn:microsoft.com/office/officeart/2005/8/layout/vList2"/>
    <dgm:cxn modelId="{D83AE57E-721A-4B93-84B5-F63EA12E0EDE}" type="presParOf" srcId="{2E97B31E-96C4-4950-9693-B62E3F25CA39}" destId="{8022E181-41DF-4F6F-89AA-997C44FA9C44}" srcOrd="12" destOrd="0" presId="urn:microsoft.com/office/officeart/2005/8/layout/vList2"/>
  </dgm:cxnLst>
  <dgm:bg>
    <a:solidFill>
      <a:schemeClr val="bg1"/>
    </a:solidFill>
  </dgm:bg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988EECD2-CD7B-4E61-A794-CC3932CF8ADA}" type="doc">
      <dgm:prSet loTypeId="urn:microsoft.com/office/officeart/2008/layout/VerticalCurvedList" loCatId="list" qsTypeId="urn:microsoft.com/office/officeart/2005/8/quickstyle/simple1" qsCatId="simple" csTypeId="urn:microsoft.com/office/officeart/2005/8/colors/colorful1#1" csCatId="colorful" phldr="1"/>
      <dgm:spPr/>
      <dgm:t>
        <a:bodyPr/>
        <a:lstStyle/>
        <a:p>
          <a:endParaRPr lang="ru-RU"/>
        </a:p>
      </dgm:t>
    </dgm:pt>
    <dgm:pt modelId="{F1294407-0AA8-4B56-8155-9C76CF6C9A54}">
      <dgm:prSet phldrT="[Текст]" custT="1"/>
      <dgm:spPr/>
      <dgm:t>
        <a:bodyPr/>
        <a:lstStyle/>
        <a:p>
          <a:r>
            <a:rPr lang="en-US" sz="1600" dirty="0">
              <a:solidFill>
                <a:schemeClr val="bg1"/>
              </a:solidFill>
            </a:rPr>
            <a:t>COVID- 19</a:t>
          </a:r>
          <a:r>
            <a:rPr lang="ru-RU" sz="1600" dirty="0">
              <a:solidFill>
                <a:schemeClr val="bg1"/>
              </a:solidFill>
            </a:rPr>
            <a:t>. ПРОСТАЯ ПРОФИЛАКТИКА</a:t>
          </a:r>
          <a:endParaRPr lang="ru-RU" sz="1600" b="0" dirty="0">
            <a:solidFill>
              <a:schemeClr val="bg1"/>
            </a:solidFill>
          </a:endParaRPr>
        </a:p>
      </dgm:t>
    </dgm:pt>
    <dgm:pt modelId="{038BE8A6-6B89-4794-AD3D-DD093156EE66}" type="parTrans" cxnId="{9C59CE10-0BC9-49F4-AAC1-3FFE848F0259}">
      <dgm:prSet/>
      <dgm:spPr/>
      <dgm:t>
        <a:bodyPr/>
        <a:lstStyle/>
        <a:p>
          <a:endParaRPr lang="ru-RU"/>
        </a:p>
      </dgm:t>
    </dgm:pt>
    <dgm:pt modelId="{68A5E759-9B0F-4AA5-BDB9-C3E5DAAB1B58}" type="sibTrans" cxnId="{9C59CE10-0BC9-49F4-AAC1-3FFE848F0259}">
      <dgm:prSet/>
      <dgm:spPr/>
      <dgm:t>
        <a:bodyPr/>
        <a:lstStyle/>
        <a:p>
          <a:endParaRPr lang="ru-RU"/>
        </a:p>
      </dgm:t>
    </dgm:pt>
    <dgm:pt modelId="{33D0C631-BF07-4985-8788-AEF5A18F65E4}">
      <dgm:prSet phldrT="[Текст]" custT="1"/>
      <dgm:spPr/>
      <dgm:t>
        <a:bodyPr/>
        <a:lstStyle/>
        <a:p>
          <a:r>
            <a:rPr lang="ru-RU" sz="1600" dirty="0">
              <a:solidFill>
                <a:schemeClr val="tx1"/>
              </a:solidFill>
            </a:rPr>
            <a:t>НА ИЗОЛЯЦИИ. Красивая осанка</a:t>
          </a:r>
          <a:endParaRPr lang="ru-RU" sz="1600" b="0" dirty="0">
            <a:solidFill>
              <a:schemeClr val="tx1"/>
            </a:solidFill>
          </a:endParaRPr>
        </a:p>
      </dgm:t>
    </dgm:pt>
    <dgm:pt modelId="{DD6A81F8-6F92-4E48-97CA-1D254248947B}" type="parTrans" cxnId="{3BD4DA94-7EEC-43D9-A0F8-E3484C63810F}">
      <dgm:prSet/>
      <dgm:spPr/>
      <dgm:t>
        <a:bodyPr/>
        <a:lstStyle/>
        <a:p>
          <a:endParaRPr lang="ru-RU"/>
        </a:p>
      </dgm:t>
    </dgm:pt>
    <dgm:pt modelId="{663C0BD7-84CF-4831-A573-16E9819B9E9D}" type="sibTrans" cxnId="{3BD4DA94-7EEC-43D9-A0F8-E3484C63810F}">
      <dgm:prSet/>
      <dgm:spPr/>
      <dgm:t>
        <a:bodyPr/>
        <a:lstStyle/>
        <a:p>
          <a:endParaRPr lang="ru-RU"/>
        </a:p>
      </dgm:t>
    </dgm:pt>
    <dgm:pt modelId="{EA813409-5236-4316-94D0-ABB5C996CC50}">
      <dgm:prSet phldrT="[Текст]" custT="1"/>
      <dgm:spPr/>
      <dgm:t>
        <a:bodyPr/>
        <a:lstStyle/>
        <a:p>
          <a:r>
            <a:rPr lang="ru-RU" sz="1600" dirty="0">
              <a:solidFill>
                <a:schemeClr val="tx1"/>
              </a:solidFill>
            </a:rPr>
            <a:t>НА ИЗОЛЯЦИИ. </a:t>
          </a:r>
          <a:r>
            <a:rPr lang="ru-RU" sz="1600" b="0" dirty="0">
              <a:solidFill>
                <a:schemeClr val="bg1"/>
              </a:solidFill>
            </a:rPr>
            <a:t>Сказка перед сном</a:t>
          </a:r>
        </a:p>
      </dgm:t>
    </dgm:pt>
    <dgm:pt modelId="{365DF490-BE01-4339-8A10-553FBFC47380}" type="parTrans" cxnId="{C2BCFD6E-18AA-41DE-A8F0-389FBD31DDFF}">
      <dgm:prSet/>
      <dgm:spPr/>
      <dgm:t>
        <a:bodyPr/>
        <a:lstStyle/>
        <a:p>
          <a:endParaRPr lang="ru-RU"/>
        </a:p>
      </dgm:t>
    </dgm:pt>
    <dgm:pt modelId="{CFBC8E78-F602-485C-B732-283CBAD89B8F}" type="sibTrans" cxnId="{C2BCFD6E-18AA-41DE-A8F0-389FBD31DDFF}">
      <dgm:prSet/>
      <dgm:spPr/>
      <dgm:t>
        <a:bodyPr/>
        <a:lstStyle/>
        <a:p>
          <a:endParaRPr lang="ru-RU"/>
        </a:p>
      </dgm:t>
    </dgm:pt>
    <dgm:pt modelId="{54A72FE0-DFF2-486E-A69E-D444D9A51BBE}">
      <dgm:prSet phldrT="[Текст]" custT="1"/>
      <dgm:spPr/>
      <dgm:t>
        <a:bodyPr/>
        <a:lstStyle/>
        <a:p>
          <a:r>
            <a:rPr lang="ru-RU" sz="1600" dirty="0">
              <a:solidFill>
                <a:schemeClr val="bg1"/>
              </a:solidFill>
            </a:rPr>
            <a:t>НА ИЗОЛЯЦИИ. Гимнастика для глаз</a:t>
          </a:r>
          <a:endParaRPr lang="ru-RU" sz="1600" b="0" dirty="0">
            <a:solidFill>
              <a:schemeClr val="bg1"/>
            </a:solidFill>
          </a:endParaRPr>
        </a:p>
      </dgm:t>
    </dgm:pt>
    <dgm:pt modelId="{A8CAE7F0-A843-4F29-8678-3C13A00D89C5}" type="parTrans" cxnId="{458A71EB-E109-4CD3-A42C-E676C46FE212}">
      <dgm:prSet/>
      <dgm:spPr/>
      <dgm:t>
        <a:bodyPr/>
        <a:lstStyle/>
        <a:p>
          <a:endParaRPr lang="ru-RU"/>
        </a:p>
      </dgm:t>
    </dgm:pt>
    <dgm:pt modelId="{611F03C0-1DE1-460E-A5F0-7FCA091EF41F}" type="sibTrans" cxnId="{458A71EB-E109-4CD3-A42C-E676C46FE212}">
      <dgm:prSet/>
      <dgm:spPr/>
      <dgm:t>
        <a:bodyPr/>
        <a:lstStyle/>
        <a:p>
          <a:endParaRPr lang="ru-RU"/>
        </a:p>
      </dgm:t>
    </dgm:pt>
    <dgm:pt modelId="{97A474DF-1B8C-4783-9982-63F6531743EB}">
      <dgm:prSet phldrT="[Текст]" custT="1"/>
      <dgm:spPr/>
      <dgm:t>
        <a:bodyPr/>
        <a:lstStyle/>
        <a:p>
          <a:r>
            <a:rPr lang="ru-RU" sz="1600" dirty="0">
              <a:solidFill>
                <a:schemeClr val="tx1"/>
              </a:solidFill>
            </a:rPr>
            <a:t>НА ИЗОЛЯЦИИ. </a:t>
          </a:r>
          <a:r>
            <a:rPr lang="ru-RU" sz="1600" dirty="0">
              <a:solidFill>
                <a:schemeClr val="bg1"/>
              </a:solidFill>
            </a:rPr>
            <a:t>Один дома.</a:t>
          </a:r>
          <a:endParaRPr lang="ru-RU" sz="1600" b="0" dirty="0">
            <a:solidFill>
              <a:schemeClr val="bg1"/>
            </a:solidFill>
          </a:endParaRPr>
        </a:p>
      </dgm:t>
    </dgm:pt>
    <dgm:pt modelId="{1F9230DD-694D-43B1-A42B-308A5B976574}" type="parTrans" cxnId="{2B2289FB-598A-4A18-8B29-47B1B96284AC}">
      <dgm:prSet/>
      <dgm:spPr/>
      <dgm:t>
        <a:bodyPr/>
        <a:lstStyle/>
        <a:p>
          <a:endParaRPr lang="ru-RU"/>
        </a:p>
      </dgm:t>
    </dgm:pt>
    <dgm:pt modelId="{E48568EC-CF70-4A7A-8586-8D5CD4D98128}" type="sibTrans" cxnId="{2B2289FB-598A-4A18-8B29-47B1B96284AC}">
      <dgm:prSet/>
      <dgm:spPr/>
      <dgm:t>
        <a:bodyPr/>
        <a:lstStyle/>
        <a:p>
          <a:endParaRPr lang="ru-RU"/>
        </a:p>
      </dgm:t>
    </dgm:pt>
    <dgm:pt modelId="{61B67FFA-7FBB-4195-BB93-75D79519F989}">
      <dgm:prSet custT="1"/>
      <dgm:spPr/>
      <dgm:t>
        <a:bodyPr/>
        <a:lstStyle/>
        <a:p>
          <a:r>
            <a:rPr lang="ru-RU" sz="1600" dirty="0">
              <a:solidFill>
                <a:schemeClr val="tx1"/>
              </a:solidFill>
            </a:rPr>
            <a:t>НА ИЗОЛЯЦИИ. </a:t>
          </a:r>
          <a:r>
            <a:rPr lang="ru-RU" sz="1600" dirty="0">
              <a:solidFill>
                <a:schemeClr val="bg1"/>
              </a:solidFill>
            </a:rPr>
            <a:t>Тренируемся вместе</a:t>
          </a:r>
          <a:endParaRPr lang="ru-RU" sz="1600" b="0" dirty="0">
            <a:solidFill>
              <a:schemeClr val="bg1"/>
            </a:solidFill>
          </a:endParaRPr>
        </a:p>
      </dgm:t>
    </dgm:pt>
    <dgm:pt modelId="{5AF87931-8B16-4768-9CF5-C291916F48F5}" type="parTrans" cxnId="{C6E74F71-354F-4CEA-B31F-846DBA95B24A}">
      <dgm:prSet/>
      <dgm:spPr/>
      <dgm:t>
        <a:bodyPr/>
        <a:lstStyle/>
        <a:p>
          <a:endParaRPr lang="ru-RU"/>
        </a:p>
      </dgm:t>
    </dgm:pt>
    <dgm:pt modelId="{136BF3A6-9883-48EC-9006-5A4F758527CE}" type="sibTrans" cxnId="{C6E74F71-354F-4CEA-B31F-846DBA95B24A}">
      <dgm:prSet/>
      <dgm:spPr/>
      <dgm:t>
        <a:bodyPr/>
        <a:lstStyle/>
        <a:p>
          <a:endParaRPr lang="ru-RU"/>
        </a:p>
      </dgm:t>
    </dgm:pt>
    <dgm:pt modelId="{A7B0951A-EBDC-4517-9D4A-AE9511368C52}" type="pres">
      <dgm:prSet presAssocID="{988EECD2-CD7B-4E61-A794-CC3932CF8ADA}" presName="Name0" presStyleCnt="0">
        <dgm:presLayoutVars>
          <dgm:chMax val="7"/>
          <dgm:chPref val="7"/>
          <dgm:dir/>
        </dgm:presLayoutVars>
      </dgm:prSet>
      <dgm:spPr/>
      <dgm:t>
        <a:bodyPr/>
        <a:lstStyle/>
        <a:p>
          <a:endParaRPr lang="ru-RU"/>
        </a:p>
      </dgm:t>
    </dgm:pt>
    <dgm:pt modelId="{643419BB-7F2F-4751-B106-DBE1A60661C9}" type="pres">
      <dgm:prSet presAssocID="{988EECD2-CD7B-4E61-A794-CC3932CF8ADA}" presName="Name1" presStyleCnt="0"/>
      <dgm:spPr/>
    </dgm:pt>
    <dgm:pt modelId="{F7C97DCD-5CDB-43D1-8C8D-E3BD2FD3B309}" type="pres">
      <dgm:prSet presAssocID="{988EECD2-CD7B-4E61-A794-CC3932CF8ADA}" presName="cycle" presStyleCnt="0"/>
      <dgm:spPr/>
    </dgm:pt>
    <dgm:pt modelId="{A2570701-A727-4C45-877C-CDAF3BC52802}" type="pres">
      <dgm:prSet presAssocID="{988EECD2-CD7B-4E61-A794-CC3932CF8ADA}" presName="srcNode" presStyleLbl="node1" presStyleIdx="0" presStyleCnt="6"/>
      <dgm:spPr/>
    </dgm:pt>
    <dgm:pt modelId="{CFEA2B12-941A-4F50-B609-7954C02349EE}" type="pres">
      <dgm:prSet presAssocID="{988EECD2-CD7B-4E61-A794-CC3932CF8ADA}" presName="conn" presStyleLbl="parChTrans1D2" presStyleIdx="0" presStyleCnt="1"/>
      <dgm:spPr/>
      <dgm:t>
        <a:bodyPr/>
        <a:lstStyle/>
        <a:p>
          <a:endParaRPr lang="ru-RU"/>
        </a:p>
      </dgm:t>
    </dgm:pt>
    <dgm:pt modelId="{24CA2829-7FCC-4284-AEB9-0B6753B6FD4F}" type="pres">
      <dgm:prSet presAssocID="{988EECD2-CD7B-4E61-A794-CC3932CF8ADA}" presName="extraNode" presStyleLbl="node1" presStyleIdx="0" presStyleCnt="6"/>
      <dgm:spPr/>
    </dgm:pt>
    <dgm:pt modelId="{39873CD8-2B37-4307-8859-9B9E1DCC001C}" type="pres">
      <dgm:prSet presAssocID="{988EECD2-CD7B-4E61-A794-CC3932CF8ADA}" presName="dstNode" presStyleLbl="node1" presStyleIdx="0" presStyleCnt="6"/>
      <dgm:spPr/>
    </dgm:pt>
    <dgm:pt modelId="{E72315F1-7ECB-4BED-ABD8-AAE41990A6AA}" type="pres">
      <dgm:prSet presAssocID="{F1294407-0AA8-4B56-8155-9C76CF6C9A54}" presName="text_1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C71ECBF2-AEDE-4D32-BCC6-C3A53139D228}" type="pres">
      <dgm:prSet presAssocID="{F1294407-0AA8-4B56-8155-9C76CF6C9A54}" presName="accent_1" presStyleCnt="0"/>
      <dgm:spPr/>
    </dgm:pt>
    <dgm:pt modelId="{0DD74038-2FA6-4594-AD78-E9FA8469312E}" type="pres">
      <dgm:prSet presAssocID="{F1294407-0AA8-4B56-8155-9C76CF6C9A54}" presName="accentRepeatNode" presStyleLbl="solidFgAcc1" presStyleIdx="0" presStyleCnt="6"/>
      <dgm:spPr/>
    </dgm:pt>
    <dgm:pt modelId="{FEE5A815-E727-4D71-B5C1-2024673BA65B}" type="pres">
      <dgm:prSet presAssocID="{33D0C631-BF07-4985-8788-AEF5A18F65E4}" presName="text_2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BF72390C-DFBE-4F5E-8A9B-FFE13BFF5329}" type="pres">
      <dgm:prSet presAssocID="{33D0C631-BF07-4985-8788-AEF5A18F65E4}" presName="accent_2" presStyleCnt="0"/>
      <dgm:spPr/>
    </dgm:pt>
    <dgm:pt modelId="{C079993E-56B6-4C2F-A79E-31F994B3E979}" type="pres">
      <dgm:prSet presAssocID="{33D0C631-BF07-4985-8788-AEF5A18F65E4}" presName="accentRepeatNode" presStyleLbl="solidFgAcc1" presStyleIdx="1" presStyleCnt="6"/>
      <dgm:spPr/>
    </dgm:pt>
    <dgm:pt modelId="{B68A0A41-3E28-4FB2-9548-D36C557F82E3}" type="pres">
      <dgm:prSet presAssocID="{54A72FE0-DFF2-486E-A69E-D444D9A51BBE}" presName="text_3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63B788-B210-473F-A1A0-134A09A6823D}" type="pres">
      <dgm:prSet presAssocID="{54A72FE0-DFF2-486E-A69E-D444D9A51BBE}" presName="accent_3" presStyleCnt="0"/>
      <dgm:spPr/>
    </dgm:pt>
    <dgm:pt modelId="{9181A118-65B5-4FC1-BB66-2A02D9B0B6A9}" type="pres">
      <dgm:prSet presAssocID="{54A72FE0-DFF2-486E-A69E-D444D9A51BBE}" presName="accentRepeatNode" presStyleLbl="solidFgAcc1" presStyleIdx="2" presStyleCnt="6"/>
      <dgm:spPr/>
    </dgm:pt>
    <dgm:pt modelId="{34D91083-7DC3-4B72-8BD0-269CDEF90A32}" type="pres">
      <dgm:prSet presAssocID="{61B67FFA-7FBB-4195-BB93-75D79519F989}" presName="text_4" presStyleLbl="node1" presStyleIdx="3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536E9CB-424B-4ADA-8766-91EC1B48ACA3}" type="pres">
      <dgm:prSet presAssocID="{61B67FFA-7FBB-4195-BB93-75D79519F989}" presName="accent_4" presStyleCnt="0"/>
      <dgm:spPr/>
    </dgm:pt>
    <dgm:pt modelId="{52321B34-E75D-45D3-8E46-CC8C4BC62786}" type="pres">
      <dgm:prSet presAssocID="{61B67FFA-7FBB-4195-BB93-75D79519F989}" presName="accentRepeatNode" presStyleLbl="solidFgAcc1" presStyleIdx="3" presStyleCnt="6"/>
      <dgm:spPr/>
    </dgm:pt>
    <dgm:pt modelId="{67ED3CDE-A0EC-4C26-85CB-F540798970B9}" type="pres">
      <dgm:prSet presAssocID="{EA813409-5236-4316-94D0-ABB5C996CC50}" presName="text_5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1AEFD31D-46B1-4DBA-8CEA-2CA84F666E73}" type="pres">
      <dgm:prSet presAssocID="{EA813409-5236-4316-94D0-ABB5C996CC50}" presName="accent_5" presStyleCnt="0"/>
      <dgm:spPr/>
    </dgm:pt>
    <dgm:pt modelId="{FE4EFD4A-D5FC-44B4-92D4-1C023DD8C4F9}" type="pres">
      <dgm:prSet presAssocID="{EA813409-5236-4316-94D0-ABB5C996CC50}" presName="accentRepeatNode" presStyleLbl="solidFgAcc1" presStyleIdx="4" presStyleCnt="6"/>
      <dgm:spPr/>
    </dgm:pt>
    <dgm:pt modelId="{80761E6A-6A5D-4C9D-83CE-0BEF92D3E233}" type="pres">
      <dgm:prSet presAssocID="{97A474DF-1B8C-4783-9982-63F6531743EB}" presName="text_6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9A6FC4CB-E60F-4421-B5FE-2C63A5882A8C}" type="pres">
      <dgm:prSet presAssocID="{97A474DF-1B8C-4783-9982-63F6531743EB}" presName="accent_6" presStyleCnt="0"/>
      <dgm:spPr/>
    </dgm:pt>
    <dgm:pt modelId="{61DB7471-4677-4420-AD11-4D85F9967FFC}" type="pres">
      <dgm:prSet presAssocID="{97A474DF-1B8C-4783-9982-63F6531743EB}" presName="accentRepeatNode" presStyleLbl="solidFgAcc1" presStyleIdx="5" presStyleCnt="6"/>
      <dgm:spPr/>
    </dgm:pt>
  </dgm:ptLst>
  <dgm:cxnLst>
    <dgm:cxn modelId="{C2BCFD6E-18AA-41DE-A8F0-389FBD31DDFF}" srcId="{988EECD2-CD7B-4E61-A794-CC3932CF8ADA}" destId="{EA813409-5236-4316-94D0-ABB5C996CC50}" srcOrd="4" destOrd="0" parTransId="{365DF490-BE01-4339-8A10-553FBFC47380}" sibTransId="{CFBC8E78-F602-485C-B732-283CBAD89B8F}"/>
    <dgm:cxn modelId="{458A71EB-E109-4CD3-A42C-E676C46FE212}" srcId="{988EECD2-CD7B-4E61-A794-CC3932CF8ADA}" destId="{54A72FE0-DFF2-486E-A69E-D444D9A51BBE}" srcOrd="2" destOrd="0" parTransId="{A8CAE7F0-A843-4F29-8678-3C13A00D89C5}" sibTransId="{611F03C0-1DE1-460E-A5F0-7FCA091EF41F}"/>
    <dgm:cxn modelId="{FBA9C7D9-B694-4B2C-96CD-0F6B3D0CE7E3}" type="presOf" srcId="{54A72FE0-DFF2-486E-A69E-D444D9A51BBE}" destId="{B68A0A41-3E28-4FB2-9548-D36C557F82E3}" srcOrd="0" destOrd="0" presId="urn:microsoft.com/office/officeart/2008/layout/VerticalCurvedList"/>
    <dgm:cxn modelId="{CEF457BA-838A-436C-85CD-5C9290E4996D}" type="presOf" srcId="{EA813409-5236-4316-94D0-ABB5C996CC50}" destId="{67ED3CDE-A0EC-4C26-85CB-F540798970B9}" srcOrd="0" destOrd="0" presId="urn:microsoft.com/office/officeart/2008/layout/VerticalCurvedList"/>
    <dgm:cxn modelId="{83E9AC3D-D259-4430-98BC-D7D3E2AEB1C9}" type="presOf" srcId="{33D0C631-BF07-4985-8788-AEF5A18F65E4}" destId="{FEE5A815-E727-4D71-B5C1-2024673BA65B}" srcOrd="0" destOrd="0" presId="urn:microsoft.com/office/officeart/2008/layout/VerticalCurvedList"/>
    <dgm:cxn modelId="{3BD4DA94-7EEC-43D9-A0F8-E3484C63810F}" srcId="{988EECD2-CD7B-4E61-A794-CC3932CF8ADA}" destId="{33D0C631-BF07-4985-8788-AEF5A18F65E4}" srcOrd="1" destOrd="0" parTransId="{DD6A81F8-6F92-4E48-97CA-1D254248947B}" sibTransId="{663C0BD7-84CF-4831-A573-16E9819B9E9D}"/>
    <dgm:cxn modelId="{C6E74F71-354F-4CEA-B31F-846DBA95B24A}" srcId="{988EECD2-CD7B-4E61-A794-CC3932CF8ADA}" destId="{61B67FFA-7FBB-4195-BB93-75D79519F989}" srcOrd="3" destOrd="0" parTransId="{5AF87931-8B16-4768-9CF5-C291916F48F5}" sibTransId="{136BF3A6-9883-48EC-9006-5A4F758527CE}"/>
    <dgm:cxn modelId="{79AF3AA2-70E1-46FF-BBBE-3C70DCBB6207}" type="presOf" srcId="{68A5E759-9B0F-4AA5-BDB9-C3E5DAAB1B58}" destId="{CFEA2B12-941A-4F50-B609-7954C02349EE}" srcOrd="0" destOrd="0" presId="urn:microsoft.com/office/officeart/2008/layout/VerticalCurvedList"/>
    <dgm:cxn modelId="{9F556A83-B590-42F4-8542-547D54E4218C}" type="presOf" srcId="{F1294407-0AA8-4B56-8155-9C76CF6C9A54}" destId="{E72315F1-7ECB-4BED-ABD8-AAE41990A6AA}" srcOrd="0" destOrd="0" presId="urn:microsoft.com/office/officeart/2008/layout/VerticalCurvedList"/>
    <dgm:cxn modelId="{485CE041-A9C2-4757-BF40-7E074FD3A606}" type="presOf" srcId="{97A474DF-1B8C-4783-9982-63F6531743EB}" destId="{80761E6A-6A5D-4C9D-83CE-0BEF92D3E233}" srcOrd="0" destOrd="0" presId="urn:microsoft.com/office/officeart/2008/layout/VerticalCurvedList"/>
    <dgm:cxn modelId="{0330D523-B8B4-4A3C-B320-8767CA8238BE}" type="presOf" srcId="{61B67FFA-7FBB-4195-BB93-75D79519F989}" destId="{34D91083-7DC3-4B72-8BD0-269CDEF90A32}" srcOrd="0" destOrd="0" presId="urn:microsoft.com/office/officeart/2008/layout/VerticalCurvedList"/>
    <dgm:cxn modelId="{9C59CE10-0BC9-49F4-AAC1-3FFE848F0259}" srcId="{988EECD2-CD7B-4E61-A794-CC3932CF8ADA}" destId="{F1294407-0AA8-4B56-8155-9C76CF6C9A54}" srcOrd="0" destOrd="0" parTransId="{038BE8A6-6B89-4794-AD3D-DD093156EE66}" sibTransId="{68A5E759-9B0F-4AA5-BDB9-C3E5DAAB1B58}"/>
    <dgm:cxn modelId="{82A77370-1E81-483E-9980-E56DC8BC12AF}" type="presOf" srcId="{988EECD2-CD7B-4E61-A794-CC3932CF8ADA}" destId="{A7B0951A-EBDC-4517-9D4A-AE9511368C52}" srcOrd="0" destOrd="0" presId="urn:microsoft.com/office/officeart/2008/layout/VerticalCurvedList"/>
    <dgm:cxn modelId="{2B2289FB-598A-4A18-8B29-47B1B96284AC}" srcId="{988EECD2-CD7B-4E61-A794-CC3932CF8ADA}" destId="{97A474DF-1B8C-4783-9982-63F6531743EB}" srcOrd="5" destOrd="0" parTransId="{1F9230DD-694D-43B1-A42B-308A5B976574}" sibTransId="{E48568EC-CF70-4A7A-8586-8D5CD4D98128}"/>
    <dgm:cxn modelId="{F2B0234C-692F-4F0B-B8B0-047EC35F2A97}" type="presParOf" srcId="{A7B0951A-EBDC-4517-9D4A-AE9511368C52}" destId="{643419BB-7F2F-4751-B106-DBE1A60661C9}" srcOrd="0" destOrd="0" presId="urn:microsoft.com/office/officeart/2008/layout/VerticalCurvedList"/>
    <dgm:cxn modelId="{E7937E20-822A-4AED-A581-58280A6BE173}" type="presParOf" srcId="{643419BB-7F2F-4751-B106-DBE1A60661C9}" destId="{F7C97DCD-5CDB-43D1-8C8D-E3BD2FD3B309}" srcOrd="0" destOrd="0" presId="urn:microsoft.com/office/officeart/2008/layout/VerticalCurvedList"/>
    <dgm:cxn modelId="{54B48628-6249-4C11-9B07-BB1A1261C3FB}" type="presParOf" srcId="{F7C97DCD-5CDB-43D1-8C8D-E3BD2FD3B309}" destId="{A2570701-A727-4C45-877C-CDAF3BC52802}" srcOrd="0" destOrd="0" presId="urn:microsoft.com/office/officeart/2008/layout/VerticalCurvedList"/>
    <dgm:cxn modelId="{77FDD732-392A-410A-ADA4-8623DE21D3CB}" type="presParOf" srcId="{F7C97DCD-5CDB-43D1-8C8D-E3BD2FD3B309}" destId="{CFEA2B12-941A-4F50-B609-7954C02349EE}" srcOrd="1" destOrd="0" presId="urn:microsoft.com/office/officeart/2008/layout/VerticalCurvedList"/>
    <dgm:cxn modelId="{4EFA9893-353D-4D55-8723-34982A3A747B}" type="presParOf" srcId="{F7C97DCD-5CDB-43D1-8C8D-E3BD2FD3B309}" destId="{24CA2829-7FCC-4284-AEB9-0B6753B6FD4F}" srcOrd="2" destOrd="0" presId="urn:microsoft.com/office/officeart/2008/layout/VerticalCurvedList"/>
    <dgm:cxn modelId="{3C067279-BED7-4624-863A-FEEB8DE5A56B}" type="presParOf" srcId="{F7C97DCD-5CDB-43D1-8C8D-E3BD2FD3B309}" destId="{39873CD8-2B37-4307-8859-9B9E1DCC001C}" srcOrd="3" destOrd="0" presId="urn:microsoft.com/office/officeart/2008/layout/VerticalCurvedList"/>
    <dgm:cxn modelId="{B1A8B1F4-CD2C-4291-8BF4-4574E3759497}" type="presParOf" srcId="{643419BB-7F2F-4751-B106-DBE1A60661C9}" destId="{E72315F1-7ECB-4BED-ABD8-AAE41990A6AA}" srcOrd="1" destOrd="0" presId="urn:microsoft.com/office/officeart/2008/layout/VerticalCurvedList"/>
    <dgm:cxn modelId="{E04E17F8-688B-4330-9395-E800939C68B8}" type="presParOf" srcId="{643419BB-7F2F-4751-B106-DBE1A60661C9}" destId="{C71ECBF2-AEDE-4D32-BCC6-C3A53139D228}" srcOrd="2" destOrd="0" presId="urn:microsoft.com/office/officeart/2008/layout/VerticalCurvedList"/>
    <dgm:cxn modelId="{E8DFD838-B87D-419F-8CDC-395D6AA5193C}" type="presParOf" srcId="{C71ECBF2-AEDE-4D32-BCC6-C3A53139D228}" destId="{0DD74038-2FA6-4594-AD78-E9FA8469312E}" srcOrd="0" destOrd="0" presId="urn:microsoft.com/office/officeart/2008/layout/VerticalCurvedList"/>
    <dgm:cxn modelId="{16541F56-1F15-40F4-B9D3-6A973DF3E596}" type="presParOf" srcId="{643419BB-7F2F-4751-B106-DBE1A60661C9}" destId="{FEE5A815-E727-4D71-B5C1-2024673BA65B}" srcOrd="3" destOrd="0" presId="urn:microsoft.com/office/officeart/2008/layout/VerticalCurvedList"/>
    <dgm:cxn modelId="{80AE7423-A5FE-4B3F-A83E-7F292101EA0F}" type="presParOf" srcId="{643419BB-7F2F-4751-B106-DBE1A60661C9}" destId="{BF72390C-DFBE-4F5E-8A9B-FFE13BFF5329}" srcOrd="4" destOrd="0" presId="urn:microsoft.com/office/officeart/2008/layout/VerticalCurvedList"/>
    <dgm:cxn modelId="{404D59C9-5C71-4D22-84BF-3693BE49533D}" type="presParOf" srcId="{BF72390C-DFBE-4F5E-8A9B-FFE13BFF5329}" destId="{C079993E-56B6-4C2F-A79E-31F994B3E979}" srcOrd="0" destOrd="0" presId="urn:microsoft.com/office/officeart/2008/layout/VerticalCurvedList"/>
    <dgm:cxn modelId="{26B499E2-CE22-4623-A31D-EAD1724D048F}" type="presParOf" srcId="{643419BB-7F2F-4751-B106-DBE1A60661C9}" destId="{B68A0A41-3E28-4FB2-9548-D36C557F82E3}" srcOrd="5" destOrd="0" presId="urn:microsoft.com/office/officeart/2008/layout/VerticalCurvedList"/>
    <dgm:cxn modelId="{23E7A108-31FF-4F15-BB00-C492A5945E26}" type="presParOf" srcId="{643419BB-7F2F-4751-B106-DBE1A60661C9}" destId="{1A63B788-B210-473F-A1A0-134A09A6823D}" srcOrd="6" destOrd="0" presId="urn:microsoft.com/office/officeart/2008/layout/VerticalCurvedList"/>
    <dgm:cxn modelId="{068EFC14-6EAB-4F3E-B722-67E3C489EB27}" type="presParOf" srcId="{1A63B788-B210-473F-A1A0-134A09A6823D}" destId="{9181A118-65B5-4FC1-BB66-2A02D9B0B6A9}" srcOrd="0" destOrd="0" presId="urn:microsoft.com/office/officeart/2008/layout/VerticalCurvedList"/>
    <dgm:cxn modelId="{FE26EEA2-9878-43BD-A147-52E34BD66CD0}" type="presParOf" srcId="{643419BB-7F2F-4751-B106-DBE1A60661C9}" destId="{34D91083-7DC3-4B72-8BD0-269CDEF90A32}" srcOrd="7" destOrd="0" presId="urn:microsoft.com/office/officeart/2008/layout/VerticalCurvedList"/>
    <dgm:cxn modelId="{C8ED907D-119C-493C-8815-021008828ECF}" type="presParOf" srcId="{643419BB-7F2F-4751-B106-DBE1A60661C9}" destId="{0536E9CB-424B-4ADA-8766-91EC1B48ACA3}" srcOrd="8" destOrd="0" presId="urn:microsoft.com/office/officeart/2008/layout/VerticalCurvedList"/>
    <dgm:cxn modelId="{C82B2D52-E5D5-4CDE-AB15-18A0647465C8}" type="presParOf" srcId="{0536E9CB-424B-4ADA-8766-91EC1B48ACA3}" destId="{52321B34-E75D-45D3-8E46-CC8C4BC62786}" srcOrd="0" destOrd="0" presId="urn:microsoft.com/office/officeart/2008/layout/VerticalCurvedList"/>
    <dgm:cxn modelId="{3C956423-1B07-4FB1-8FAB-3FB07F35854D}" type="presParOf" srcId="{643419BB-7F2F-4751-B106-DBE1A60661C9}" destId="{67ED3CDE-A0EC-4C26-85CB-F540798970B9}" srcOrd="9" destOrd="0" presId="urn:microsoft.com/office/officeart/2008/layout/VerticalCurvedList"/>
    <dgm:cxn modelId="{2E344DDF-3A3A-4739-A252-059ABC93CA81}" type="presParOf" srcId="{643419BB-7F2F-4751-B106-DBE1A60661C9}" destId="{1AEFD31D-46B1-4DBA-8CEA-2CA84F666E73}" srcOrd="10" destOrd="0" presId="urn:microsoft.com/office/officeart/2008/layout/VerticalCurvedList"/>
    <dgm:cxn modelId="{225F1DA6-DD92-4CB6-813D-053D767A3A65}" type="presParOf" srcId="{1AEFD31D-46B1-4DBA-8CEA-2CA84F666E73}" destId="{FE4EFD4A-D5FC-44B4-92D4-1C023DD8C4F9}" srcOrd="0" destOrd="0" presId="urn:microsoft.com/office/officeart/2008/layout/VerticalCurvedList"/>
    <dgm:cxn modelId="{40AD603F-0BA0-4B08-A02E-838086177007}" type="presParOf" srcId="{643419BB-7F2F-4751-B106-DBE1A60661C9}" destId="{80761E6A-6A5D-4C9D-83CE-0BEF92D3E233}" srcOrd="11" destOrd="0" presId="urn:microsoft.com/office/officeart/2008/layout/VerticalCurvedList"/>
    <dgm:cxn modelId="{0B8E96A3-8520-4455-970E-480115C76CF9}" type="presParOf" srcId="{643419BB-7F2F-4751-B106-DBE1A60661C9}" destId="{9A6FC4CB-E60F-4421-B5FE-2C63A5882A8C}" srcOrd="12" destOrd="0" presId="urn:microsoft.com/office/officeart/2008/layout/VerticalCurvedList"/>
    <dgm:cxn modelId="{FCD61B51-75F0-4983-AC09-2116B654EFE8}" type="presParOf" srcId="{9A6FC4CB-E60F-4421-B5FE-2C63A5882A8C}" destId="{61DB7471-4677-4420-AD11-4D85F9967FFC}" srcOrd="0" destOrd="0" presId="urn:microsoft.com/office/officeart/2008/layout/VerticalCurvedList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988EECD2-CD7B-4E61-A794-CC3932CF8ADA}" type="doc">
      <dgm:prSet loTypeId="urn:microsoft.com/office/officeart/2005/8/layout/vList3#1" loCatId="picture" qsTypeId="urn:microsoft.com/office/officeart/2005/8/quickstyle/simple1" qsCatId="simple" csTypeId="urn:microsoft.com/office/officeart/2005/8/colors/colorful3" csCatId="colorful" phldr="1"/>
      <dgm:spPr/>
      <dgm:t>
        <a:bodyPr/>
        <a:lstStyle/>
        <a:p>
          <a:endParaRPr lang="ru-RU"/>
        </a:p>
      </dgm:t>
    </dgm:pt>
    <dgm:pt modelId="{A3B524E1-75EA-4DC3-A0DB-723F8C4504DE}">
      <dgm:prSet phldrT="[Текст]"/>
      <dgm:spPr/>
      <dgm:t>
        <a:bodyPr/>
        <a:lstStyle/>
        <a:p>
          <a:r>
            <a:rPr lang="ru-RU" dirty="0">
              <a:solidFill>
                <a:schemeClr val="tx1"/>
              </a:solidFill>
            </a:rPr>
            <a:t>БЕСЕДЫ С РОДИТЕЛЯМИ</a:t>
          </a:r>
        </a:p>
      </dgm:t>
    </dgm:pt>
    <dgm:pt modelId="{14E2A3FB-E452-4155-AF34-56E763F55603}" type="parTrans" cxnId="{BA89B7EC-ACD5-41E0-8820-102390BE57D8}">
      <dgm:prSet/>
      <dgm:spPr/>
      <dgm:t>
        <a:bodyPr/>
        <a:lstStyle/>
        <a:p>
          <a:endParaRPr lang="ru-RU"/>
        </a:p>
      </dgm:t>
    </dgm:pt>
    <dgm:pt modelId="{0247A9EE-B46B-4F23-98CC-7BD0D3591CEF}" type="sibTrans" cxnId="{BA89B7EC-ACD5-41E0-8820-102390BE57D8}">
      <dgm:prSet/>
      <dgm:spPr/>
      <dgm:t>
        <a:bodyPr/>
        <a:lstStyle/>
        <a:p>
          <a:endParaRPr lang="ru-RU"/>
        </a:p>
      </dgm:t>
    </dgm:pt>
    <dgm:pt modelId="{33D0C631-BF07-4985-8788-AEF5A18F65E4}">
      <dgm:prSet phldrT="[Текст]"/>
      <dgm:spPr/>
      <dgm:t>
        <a:bodyPr/>
        <a:lstStyle/>
        <a:p>
          <a:r>
            <a:rPr lang="ru-RU" dirty="0">
              <a:solidFill>
                <a:schemeClr val="tx1"/>
              </a:solidFill>
            </a:rPr>
            <a:t>СПОРТИВНЫЕ ИГРЫ И  СОРЕВНОВАНИЯ</a:t>
          </a:r>
        </a:p>
      </dgm:t>
    </dgm:pt>
    <dgm:pt modelId="{DD6A81F8-6F92-4E48-97CA-1D254248947B}" type="parTrans" cxnId="{3BD4DA94-7EEC-43D9-A0F8-E3484C63810F}">
      <dgm:prSet/>
      <dgm:spPr/>
      <dgm:t>
        <a:bodyPr/>
        <a:lstStyle/>
        <a:p>
          <a:endParaRPr lang="ru-RU"/>
        </a:p>
      </dgm:t>
    </dgm:pt>
    <dgm:pt modelId="{663C0BD7-84CF-4831-A573-16E9819B9E9D}" type="sibTrans" cxnId="{3BD4DA94-7EEC-43D9-A0F8-E3484C63810F}">
      <dgm:prSet/>
      <dgm:spPr/>
      <dgm:t>
        <a:bodyPr/>
        <a:lstStyle/>
        <a:p>
          <a:endParaRPr lang="ru-RU"/>
        </a:p>
      </dgm:t>
    </dgm:pt>
    <dgm:pt modelId="{24F14148-4ACA-45AD-9BBF-5680D221CA6D}">
      <dgm:prSet phldrT="[Текст]"/>
      <dgm:spPr/>
      <dgm:t>
        <a:bodyPr/>
        <a:lstStyle/>
        <a:p>
          <a:r>
            <a:rPr lang="ru-RU" dirty="0">
              <a:solidFill>
                <a:schemeClr val="tx1"/>
              </a:solidFill>
            </a:rPr>
            <a:t>ОБСЛЕДОВАНИЕ ДЕТЕЙ</a:t>
          </a:r>
        </a:p>
      </dgm:t>
    </dgm:pt>
    <dgm:pt modelId="{9F5208FC-38D2-4B92-AE55-CBC2A6508A40}" type="parTrans" cxnId="{A36C483E-BFF5-40CD-B926-39C6B3334235}">
      <dgm:prSet/>
      <dgm:spPr/>
      <dgm:t>
        <a:bodyPr/>
        <a:lstStyle/>
        <a:p>
          <a:endParaRPr lang="ru-RU"/>
        </a:p>
      </dgm:t>
    </dgm:pt>
    <dgm:pt modelId="{23747380-82D1-4DC6-8F4E-71E61AAA399F}" type="sibTrans" cxnId="{A36C483E-BFF5-40CD-B926-39C6B3334235}">
      <dgm:prSet/>
      <dgm:spPr/>
      <dgm:t>
        <a:bodyPr/>
        <a:lstStyle/>
        <a:p>
          <a:endParaRPr lang="ru-RU"/>
        </a:p>
      </dgm:t>
    </dgm:pt>
    <dgm:pt modelId="{753C1133-67A4-4403-936D-A9E46DA4CE47}">
      <dgm:prSet phldrT="[Текст]"/>
      <dgm:spPr/>
      <dgm:t>
        <a:bodyPr/>
        <a:lstStyle/>
        <a:p>
          <a:r>
            <a:rPr lang="ru-RU" dirty="0">
              <a:solidFill>
                <a:schemeClr val="tx1"/>
              </a:solidFill>
            </a:rPr>
            <a:t>ОБСЛЕДОВАНИЕ РОДИТЕЛЕЙ</a:t>
          </a:r>
        </a:p>
      </dgm:t>
    </dgm:pt>
    <dgm:pt modelId="{28CD630A-D439-4B9F-B5F1-AC67ED70073A}" type="parTrans" cxnId="{1DF50492-A4F8-40F0-A6E0-E23AEBCF4708}">
      <dgm:prSet/>
      <dgm:spPr/>
      <dgm:t>
        <a:bodyPr/>
        <a:lstStyle/>
        <a:p>
          <a:endParaRPr lang="ru-RU"/>
        </a:p>
      </dgm:t>
    </dgm:pt>
    <dgm:pt modelId="{F6CD2C1C-98F8-449A-9770-0C97CCFCA0D2}" type="sibTrans" cxnId="{1DF50492-A4F8-40F0-A6E0-E23AEBCF4708}">
      <dgm:prSet/>
      <dgm:spPr/>
      <dgm:t>
        <a:bodyPr/>
        <a:lstStyle/>
        <a:p>
          <a:endParaRPr lang="ru-RU"/>
        </a:p>
      </dgm:t>
    </dgm:pt>
    <dgm:pt modelId="{CD456B6B-EC8D-407C-9CA9-700CAB22FBBC}">
      <dgm:prSet phldrT="[Текст]"/>
      <dgm:spPr/>
      <dgm:t>
        <a:bodyPr/>
        <a:lstStyle/>
        <a:p>
          <a:r>
            <a:rPr lang="ru-RU" dirty="0">
              <a:solidFill>
                <a:schemeClr val="tx1"/>
              </a:solidFill>
            </a:rPr>
            <a:t>ИЗУЧЕНИЕ ФИЗИЧЕСКОЙ АКТИВНОСТИ ДЕТЕЙ И РОДИТЕЛЕЙ</a:t>
          </a:r>
        </a:p>
      </dgm:t>
    </dgm:pt>
    <dgm:pt modelId="{D21936C6-D203-45E8-BAD6-4DA94EE8213C}" type="parTrans" cxnId="{8C215C83-3238-48ED-9AF5-CD400FE2ACB2}">
      <dgm:prSet/>
      <dgm:spPr/>
      <dgm:t>
        <a:bodyPr/>
        <a:lstStyle/>
        <a:p>
          <a:endParaRPr lang="ru-RU"/>
        </a:p>
      </dgm:t>
    </dgm:pt>
    <dgm:pt modelId="{92FE8D42-F0E9-4A37-9191-F11A36522C43}" type="sibTrans" cxnId="{8C215C83-3238-48ED-9AF5-CD400FE2ACB2}">
      <dgm:prSet/>
      <dgm:spPr/>
      <dgm:t>
        <a:bodyPr/>
        <a:lstStyle/>
        <a:p>
          <a:endParaRPr lang="ru-RU"/>
        </a:p>
      </dgm:t>
    </dgm:pt>
    <dgm:pt modelId="{99CB196C-13E8-4560-BD6F-55AD3F7D4792}">
      <dgm:prSet phldrT="[Текст]"/>
      <dgm:spPr/>
      <dgm:t>
        <a:bodyPr/>
        <a:lstStyle/>
        <a:p>
          <a:r>
            <a:rPr lang="ru-RU" dirty="0">
              <a:solidFill>
                <a:schemeClr val="tx1"/>
              </a:solidFill>
            </a:rPr>
            <a:t>ИГРЫ  НА РАЗВИТИЕ МЕЛКОЙ МОТОРИКИ РУК</a:t>
          </a:r>
        </a:p>
      </dgm:t>
    </dgm:pt>
    <dgm:pt modelId="{1239F59A-E5E4-48E4-AB57-D87E07FBC62C}" type="parTrans" cxnId="{35C783B8-9D80-47B1-AF41-0E565BEDFF39}">
      <dgm:prSet/>
      <dgm:spPr/>
      <dgm:t>
        <a:bodyPr/>
        <a:lstStyle/>
        <a:p>
          <a:endParaRPr lang="ru-RU"/>
        </a:p>
      </dgm:t>
    </dgm:pt>
    <dgm:pt modelId="{4EF6AE4B-D0B3-4A51-94BE-A0D4B3481932}" type="sibTrans" cxnId="{35C783B8-9D80-47B1-AF41-0E565BEDFF39}">
      <dgm:prSet/>
      <dgm:spPr/>
      <dgm:t>
        <a:bodyPr/>
        <a:lstStyle/>
        <a:p>
          <a:endParaRPr lang="ru-RU"/>
        </a:p>
      </dgm:t>
    </dgm:pt>
    <dgm:pt modelId="{601708DF-A444-4F9A-A4CF-F09DC525E28E}">
      <dgm:prSet phldrT="[Текст]"/>
      <dgm:spPr/>
      <dgm:t>
        <a:bodyPr/>
        <a:lstStyle/>
        <a:p>
          <a:r>
            <a:rPr lang="ru-RU" dirty="0">
              <a:solidFill>
                <a:schemeClr val="tx1"/>
              </a:solidFill>
            </a:rPr>
            <a:t>АРТИКУЛЯЦОННАЯ ГИМНАСТИКА</a:t>
          </a:r>
        </a:p>
      </dgm:t>
    </dgm:pt>
    <dgm:pt modelId="{AEE73851-6370-4161-89A3-5DEEA20E540B}" type="parTrans" cxnId="{9F585F5E-A912-4B4C-8F7C-BDEB7795D2B9}">
      <dgm:prSet/>
      <dgm:spPr/>
      <dgm:t>
        <a:bodyPr/>
        <a:lstStyle/>
        <a:p>
          <a:endParaRPr lang="ru-RU"/>
        </a:p>
      </dgm:t>
    </dgm:pt>
    <dgm:pt modelId="{9DA5E989-483E-489A-99BE-72826543DB10}" type="sibTrans" cxnId="{9F585F5E-A912-4B4C-8F7C-BDEB7795D2B9}">
      <dgm:prSet/>
      <dgm:spPr/>
      <dgm:t>
        <a:bodyPr/>
        <a:lstStyle/>
        <a:p>
          <a:endParaRPr lang="ru-RU"/>
        </a:p>
      </dgm:t>
    </dgm:pt>
    <dgm:pt modelId="{F542DA0A-76C4-46BF-90A2-75CA217E04C0}">
      <dgm:prSet phldrT="[Текст]"/>
      <dgm:spPr/>
      <dgm:t>
        <a:bodyPr/>
        <a:lstStyle/>
        <a:p>
          <a:r>
            <a:rPr lang="ru-RU" dirty="0">
              <a:solidFill>
                <a:schemeClr val="tx1"/>
              </a:solidFill>
            </a:rPr>
            <a:t>ГИМНАСТИКА ДЛЯ ГЛАЗ</a:t>
          </a:r>
        </a:p>
      </dgm:t>
    </dgm:pt>
    <dgm:pt modelId="{549B48B1-4794-4A10-A8A5-88294C3011DE}" type="parTrans" cxnId="{5ADE9AAC-4E4F-4D2C-8E41-FEBEAD3FF463}">
      <dgm:prSet/>
      <dgm:spPr/>
      <dgm:t>
        <a:bodyPr/>
        <a:lstStyle/>
        <a:p>
          <a:endParaRPr lang="ru-RU"/>
        </a:p>
      </dgm:t>
    </dgm:pt>
    <dgm:pt modelId="{2B77F031-9182-497D-9F4E-AC158E1A6FBD}" type="sibTrans" cxnId="{5ADE9AAC-4E4F-4D2C-8E41-FEBEAD3FF463}">
      <dgm:prSet/>
      <dgm:spPr/>
      <dgm:t>
        <a:bodyPr/>
        <a:lstStyle/>
        <a:p>
          <a:endParaRPr lang="ru-RU"/>
        </a:p>
      </dgm:t>
    </dgm:pt>
    <dgm:pt modelId="{E713280F-3151-46C5-84E1-456F3655AB5A}">
      <dgm:prSet phldrT="[Текст]"/>
      <dgm:spPr/>
      <dgm:t>
        <a:bodyPr/>
        <a:lstStyle/>
        <a:p>
          <a:r>
            <a:rPr lang="ru-RU" dirty="0">
              <a:solidFill>
                <a:schemeClr val="tx1"/>
              </a:solidFill>
            </a:rPr>
            <a:t>ГИМНАСТИКА ДЛЯ МОЗГА</a:t>
          </a:r>
        </a:p>
      </dgm:t>
    </dgm:pt>
    <dgm:pt modelId="{9FC2F417-88FF-4DF7-8329-D42C64F6E668}" type="parTrans" cxnId="{20C3048E-0B45-400E-8FF4-9C8D54995162}">
      <dgm:prSet/>
      <dgm:spPr/>
      <dgm:t>
        <a:bodyPr/>
        <a:lstStyle/>
        <a:p>
          <a:endParaRPr lang="ru-RU"/>
        </a:p>
      </dgm:t>
    </dgm:pt>
    <dgm:pt modelId="{671DBD81-D16C-4EEE-86EB-F61AD8E476A2}" type="sibTrans" cxnId="{20C3048E-0B45-400E-8FF4-9C8D54995162}">
      <dgm:prSet/>
      <dgm:spPr/>
      <dgm:t>
        <a:bodyPr/>
        <a:lstStyle/>
        <a:p>
          <a:endParaRPr lang="ru-RU"/>
        </a:p>
      </dgm:t>
    </dgm:pt>
    <dgm:pt modelId="{F217E347-FD62-4140-B926-C9AF94C8EAC0}">
      <dgm:prSet phldrT="[Текст]"/>
      <dgm:spPr/>
      <dgm:t>
        <a:bodyPr/>
        <a:lstStyle/>
        <a:p>
          <a:r>
            <a:rPr lang="ru-RU" dirty="0">
              <a:solidFill>
                <a:schemeClr val="tx1"/>
              </a:solidFill>
            </a:rPr>
            <a:t>ОБУЧАЮЩИЕ МАТЕРИАЛЫ</a:t>
          </a:r>
        </a:p>
      </dgm:t>
    </dgm:pt>
    <dgm:pt modelId="{21DCDEA0-70DB-4DC3-B88F-13C13BDE0F84}" type="parTrans" cxnId="{081AF687-E776-4BF3-AD85-EC56CD8BC4D4}">
      <dgm:prSet/>
      <dgm:spPr/>
      <dgm:t>
        <a:bodyPr/>
        <a:lstStyle/>
        <a:p>
          <a:endParaRPr lang="ru-RU"/>
        </a:p>
      </dgm:t>
    </dgm:pt>
    <dgm:pt modelId="{42009F46-63DD-4657-9017-A0E59A7FE359}" type="sibTrans" cxnId="{081AF687-E776-4BF3-AD85-EC56CD8BC4D4}">
      <dgm:prSet/>
      <dgm:spPr/>
      <dgm:t>
        <a:bodyPr/>
        <a:lstStyle/>
        <a:p>
          <a:endParaRPr lang="ru-RU"/>
        </a:p>
      </dgm:t>
    </dgm:pt>
    <dgm:pt modelId="{36670284-5067-424B-ABFF-4CEA16BA8937}" type="pres">
      <dgm:prSet presAssocID="{988EECD2-CD7B-4E61-A794-CC3932CF8ADA}" presName="linearFlow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6A1E9734-E13A-446E-B032-AABB23D32269}" type="pres">
      <dgm:prSet presAssocID="{A3B524E1-75EA-4DC3-A0DB-723F8C4504DE}" presName="composite" presStyleCnt="0"/>
      <dgm:spPr/>
    </dgm:pt>
    <dgm:pt modelId="{E0A0F964-616F-4811-859A-6DE397A30D14}" type="pres">
      <dgm:prSet presAssocID="{A3B524E1-75EA-4DC3-A0DB-723F8C4504DE}" presName="imgShp" presStyleLbl="fgImgPlace1" presStyleIdx="0" presStyleCnt="10"/>
      <dgm:spPr/>
    </dgm:pt>
    <dgm:pt modelId="{AA7B775C-7D2F-416B-9649-2C77BE2F868D}" type="pres">
      <dgm:prSet presAssocID="{A3B524E1-75EA-4DC3-A0DB-723F8C4504DE}" presName="txShp" presStyleLbl="node1" presStyleIdx="0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6138C758-890C-44C5-A218-D924A500091D}" type="pres">
      <dgm:prSet presAssocID="{0247A9EE-B46B-4F23-98CC-7BD0D3591CEF}" presName="spacing" presStyleCnt="0"/>
      <dgm:spPr/>
    </dgm:pt>
    <dgm:pt modelId="{B152D219-E462-437E-98AC-293530924683}" type="pres">
      <dgm:prSet presAssocID="{24F14148-4ACA-45AD-9BBF-5680D221CA6D}" presName="composite" presStyleCnt="0"/>
      <dgm:spPr/>
    </dgm:pt>
    <dgm:pt modelId="{7D150C6C-DA4E-48D2-8A0E-589BA844A923}" type="pres">
      <dgm:prSet presAssocID="{24F14148-4ACA-45AD-9BBF-5680D221CA6D}" presName="imgShp" presStyleLbl="fgImgPlace1" presStyleIdx="1" presStyleCnt="10"/>
      <dgm:spPr/>
    </dgm:pt>
    <dgm:pt modelId="{9B969E45-5131-4EE8-943B-6FEB2916784F}" type="pres">
      <dgm:prSet presAssocID="{24F14148-4ACA-45AD-9BBF-5680D221CA6D}" presName="txShp" presStyleLbl="node1" presStyleIdx="1" presStyleCnt="10" custLinFactNeighborX="-975" custLinFactNeighborY="8157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5D84CE02-ACF1-4702-A93B-A48FBB2BB918}" type="pres">
      <dgm:prSet presAssocID="{23747380-82D1-4DC6-8F4E-71E61AAA399F}" presName="spacing" presStyleCnt="0"/>
      <dgm:spPr/>
    </dgm:pt>
    <dgm:pt modelId="{EA4DF868-ABC9-4325-ACBA-E5CBBDDAABD7}" type="pres">
      <dgm:prSet presAssocID="{753C1133-67A4-4403-936D-A9E46DA4CE47}" presName="composite" presStyleCnt="0"/>
      <dgm:spPr/>
    </dgm:pt>
    <dgm:pt modelId="{A09192BB-D8DC-4FBF-A4E9-DACBD4DDA628}" type="pres">
      <dgm:prSet presAssocID="{753C1133-67A4-4403-936D-A9E46DA4CE47}" presName="imgShp" presStyleLbl="fgImgPlace1" presStyleIdx="2" presStyleCnt="10"/>
      <dgm:spPr/>
    </dgm:pt>
    <dgm:pt modelId="{D902766F-0BF3-4123-AA0E-B9A348CCF7CC}" type="pres">
      <dgm:prSet presAssocID="{753C1133-67A4-4403-936D-A9E46DA4CE47}" presName="txShp" presStyleLbl="node1" presStyleIdx="2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17959AF-7E9B-4E63-BD3A-669E40BA5618}" type="pres">
      <dgm:prSet presAssocID="{F6CD2C1C-98F8-449A-9770-0C97CCFCA0D2}" presName="spacing" presStyleCnt="0"/>
      <dgm:spPr/>
    </dgm:pt>
    <dgm:pt modelId="{1EE05F37-D0A9-45B2-AADD-2F126B6770A1}" type="pres">
      <dgm:prSet presAssocID="{CD456B6B-EC8D-407C-9CA9-700CAB22FBBC}" presName="composite" presStyleCnt="0"/>
      <dgm:spPr/>
    </dgm:pt>
    <dgm:pt modelId="{20B8034C-F3E3-48E5-87C8-D125886994D6}" type="pres">
      <dgm:prSet presAssocID="{CD456B6B-EC8D-407C-9CA9-700CAB22FBBC}" presName="imgShp" presStyleLbl="fgImgPlace1" presStyleIdx="3" presStyleCnt="10"/>
      <dgm:spPr/>
    </dgm:pt>
    <dgm:pt modelId="{5A5D4D32-4868-42A0-BED7-2706F3870536}" type="pres">
      <dgm:prSet presAssocID="{CD456B6B-EC8D-407C-9CA9-700CAB22FBBC}" presName="txShp" presStyleLbl="node1" presStyleIdx="3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D4DD9357-CF19-4F81-847C-CC2B26C63D17}" type="pres">
      <dgm:prSet presAssocID="{92FE8D42-F0E9-4A37-9191-F11A36522C43}" presName="spacing" presStyleCnt="0"/>
      <dgm:spPr/>
    </dgm:pt>
    <dgm:pt modelId="{7902188C-9DE1-4504-A523-1C78D90FA39C}" type="pres">
      <dgm:prSet presAssocID="{33D0C631-BF07-4985-8788-AEF5A18F65E4}" presName="composite" presStyleCnt="0"/>
      <dgm:spPr/>
    </dgm:pt>
    <dgm:pt modelId="{C11A0BFB-6796-48C7-9116-7CEBBFEADE1B}" type="pres">
      <dgm:prSet presAssocID="{33D0C631-BF07-4985-8788-AEF5A18F65E4}" presName="imgShp" presStyleLbl="fgImgPlace1" presStyleIdx="4" presStyleCnt="10"/>
      <dgm:spPr/>
    </dgm:pt>
    <dgm:pt modelId="{D9DF4A8C-C44D-47D2-B90F-A38860F6221C}" type="pres">
      <dgm:prSet presAssocID="{33D0C631-BF07-4985-8788-AEF5A18F65E4}" presName="txShp" presStyleLbl="node1" presStyleIdx="4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77A6252-C2E8-49B7-95C3-E3C8BBE993C7}" type="pres">
      <dgm:prSet presAssocID="{663C0BD7-84CF-4831-A573-16E9819B9E9D}" presName="spacing" presStyleCnt="0"/>
      <dgm:spPr/>
    </dgm:pt>
    <dgm:pt modelId="{F56AD83C-7302-461E-A697-7718BD80DF4F}" type="pres">
      <dgm:prSet presAssocID="{99CB196C-13E8-4560-BD6F-55AD3F7D4792}" presName="composite" presStyleCnt="0"/>
      <dgm:spPr/>
    </dgm:pt>
    <dgm:pt modelId="{082BD8F3-9AFA-4B6E-A616-60536863CEF7}" type="pres">
      <dgm:prSet presAssocID="{99CB196C-13E8-4560-BD6F-55AD3F7D4792}" presName="imgShp" presStyleLbl="fgImgPlace1" presStyleIdx="5" presStyleCnt="10"/>
      <dgm:spPr/>
    </dgm:pt>
    <dgm:pt modelId="{003CDC14-83B1-4519-BDC9-9A3EF8DD46CF}" type="pres">
      <dgm:prSet presAssocID="{99CB196C-13E8-4560-BD6F-55AD3F7D4792}" presName="txShp" presStyleLbl="node1" presStyleIdx="5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E5367D0-9CEA-4E2C-8C32-EEF821886F0D}" type="pres">
      <dgm:prSet presAssocID="{4EF6AE4B-D0B3-4A51-94BE-A0D4B3481932}" presName="spacing" presStyleCnt="0"/>
      <dgm:spPr/>
    </dgm:pt>
    <dgm:pt modelId="{96AE5023-598E-4B11-8B65-6AE7837C2C6E}" type="pres">
      <dgm:prSet presAssocID="{601708DF-A444-4F9A-A4CF-F09DC525E28E}" presName="composite" presStyleCnt="0"/>
      <dgm:spPr/>
    </dgm:pt>
    <dgm:pt modelId="{5F7AFD67-C09D-4A56-96E1-BFE3BC773385}" type="pres">
      <dgm:prSet presAssocID="{601708DF-A444-4F9A-A4CF-F09DC525E28E}" presName="imgShp" presStyleLbl="fgImgPlace1" presStyleIdx="6" presStyleCnt="10"/>
      <dgm:spPr/>
    </dgm:pt>
    <dgm:pt modelId="{F592DAC1-BBAE-4DAE-9217-7A4069A25999}" type="pres">
      <dgm:prSet presAssocID="{601708DF-A444-4F9A-A4CF-F09DC525E28E}" presName="txShp" presStyleLbl="node1" presStyleIdx="6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0073FBD-A9D6-41C0-89CD-A7F045A22586}" type="pres">
      <dgm:prSet presAssocID="{9DA5E989-483E-489A-99BE-72826543DB10}" presName="spacing" presStyleCnt="0"/>
      <dgm:spPr/>
    </dgm:pt>
    <dgm:pt modelId="{BA3B2AA2-104E-4EA6-8BCF-48C19640B6C2}" type="pres">
      <dgm:prSet presAssocID="{F542DA0A-76C4-46BF-90A2-75CA217E04C0}" presName="composite" presStyleCnt="0"/>
      <dgm:spPr/>
    </dgm:pt>
    <dgm:pt modelId="{E5EE52AB-BF3A-404E-B0EB-3F6AE9378E19}" type="pres">
      <dgm:prSet presAssocID="{F542DA0A-76C4-46BF-90A2-75CA217E04C0}" presName="imgShp" presStyleLbl="fgImgPlace1" presStyleIdx="7" presStyleCnt="10"/>
      <dgm:spPr/>
    </dgm:pt>
    <dgm:pt modelId="{E72332F0-FEEB-48A4-8001-7A04120F3850}" type="pres">
      <dgm:prSet presAssocID="{F542DA0A-76C4-46BF-90A2-75CA217E04C0}" presName="txShp" presStyleLbl="node1" presStyleIdx="7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69F6E83-CD0F-41BF-BD8F-9E69DCE15033}" type="pres">
      <dgm:prSet presAssocID="{2B77F031-9182-497D-9F4E-AC158E1A6FBD}" presName="spacing" presStyleCnt="0"/>
      <dgm:spPr/>
    </dgm:pt>
    <dgm:pt modelId="{9D598AA1-8434-46D5-BAF0-E98C4D3B613E}" type="pres">
      <dgm:prSet presAssocID="{E713280F-3151-46C5-84E1-456F3655AB5A}" presName="composite" presStyleCnt="0"/>
      <dgm:spPr/>
    </dgm:pt>
    <dgm:pt modelId="{0560C55C-24DB-435F-862F-7AC56A869666}" type="pres">
      <dgm:prSet presAssocID="{E713280F-3151-46C5-84E1-456F3655AB5A}" presName="imgShp" presStyleLbl="fgImgPlace1" presStyleIdx="8" presStyleCnt="10"/>
      <dgm:spPr/>
    </dgm:pt>
    <dgm:pt modelId="{49259F7C-DA9E-42CF-9D4E-900B0624182A}" type="pres">
      <dgm:prSet presAssocID="{E713280F-3151-46C5-84E1-456F3655AB5A}" presName="txShp" presStyleLbl="node1" presStyleIdx="8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5787BF7-01D0-453D-996F-259DCA6CD252}" type="pres">
      <dgm:prSet presAssocID="{671DBD81-D16C-4EEE-86EB-F61AD8E476A2}" presName="spacing" presStyleCnt="0"/>
      <dgm:spPr/>
    </dgm:pt>
    <dgm:pt modelId="{E228072C-1B49-40FE-A778-20ABCA47DA5A}" type="pres">
      <dgm:prSet presAssocID="{F217E347-FD62-4140-B926-C9AF94C8EAC0}" presName="composite" presStyleCnt="0"/>
      <dgm:spPr/>
    </dgm:pt>
    <dgm:pt modelId="{920D63EB-20F4-4AE6-AF4D-9F92E7158BBC}" type="pres">
      <dgm:prSet presAssocID="{F217E347-FD62-4140-B926-C9AF94C8EAC0}" presName="imgShp" presStyleLbl="fgImgPlace1" presStyleIdx="9" presStyleCnt="10"/>
      <dgm:spPr/>
    </dgm:pt>
    <dgm:pt modelId="{C6407EF8-ED6A-49EF-9412-D56B56DBD158}" type="pres">
      <dgm:prSet presAssocID="{F217E347-FD62-4140-B926-C9AF94C8EAC0}" presName="txShp" presStyleLbl="node1" presStyleIdx="9" presStyleCnt="10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</dgm:ptLst>
  <dgm:cxnLst>
    <dgm:cxn modelId="{BA89B7EC-ACD5-41E0-8820-102390BE57D8}" srcId="{988EECD2-CD7B-4E61-A794-CC3932CF8ADA}" destId="{A3B524E1-75EA-4DC3-A0DB-723F8C4504DE}" srcOrd="0" destOrd="0" parTransId="{14E2A3FB-E452-4155-AF34-56E763F55603}" sibTransId="{0247A9EE-B46B-4F23-98CC-7BD0D3591CEF}"/>
    <dgm:cxn modelId="{3BD4DA94-7EEC-43D9-A0F8-E3484C63810F}" srcId="{988EECD2-CD7B-4E61-A794-CC3932CF8ADA}" destId="{33D0C631-BF07-4985-8788-AEF5A18F65E4}" srcOrd="4" destOrd="0" parTransId="{DD6A81F8-6F92-4E48-97CA-1D254248947B}" sibTransId="{663C0BD7-84CF-4831-A573-16E9819B9E9D}"/>
    <dgm:cxn modelId="{5BF75D25-1408-4C5C-8F58-273A1EE28EA0}" type="presOf" srcId="{99CB196C-13E8-4560-BD6F-55AD3F7D4792}" destId="{003CDC14-83B1-4519-BDC9-9A3EF8DD46CF}" srcOrd="0" destOrd="0" presId="urn:microsoft.com/office/officeart/2005/8/layout/vList3#1"/>
    <dgm:cxn modelId="{FE3E537C-6A12-496D-8696-ECAEF25126AD}" type="presOf" srcId="{F542DA0A-76C4-46BF-90A2-75CA217E04C0}" destId="{E72332F0-FEEB-48A4-8001-7A04120F3850}" srcOrd="0" destOrd="0" presId="urn:microsoft.com/office/officeart/2005/8/layout/vList3#1"/>
    <dgm:cxn modelId="{9F585F5E-A912-4B4C-8F7C-BDEB7795D2B9}" srcId="{988EECD2-CD7B-4E61-A794-CC3932CF8ADA}" destId="{601708DF-A444-4F9A-A4CF-F09DC525E28E}" srcOrd="6" destOrd="0" parTransId="{AEE73851-6370-4161-89A3-5DEEA20E540B}" sibTransId="{9DA5E989-483E-489A-99BE-72826543DB10}"/>
    <dgm:cxn modelId="{A36C483E-BFF5-40CD-B926-39C6B3334235}" srcId="{988EECD2-CD7B-4E61-A794-CC3932CF8ADA}" destId="{24F14148-4ACA-45AD-9BBF-5680D221CA6D}" srcOrd="1" destOrd="0" parTransId="{9F5208FC-38D2-4B92-AE55-CBC2A6508A40}" sibTransId="{23747380-82D1-4DC6-8F4E-71E61AAA399F}"/>
    <dgm:cxn modelId="{15401459-629C-4E6E-9AEE-EFC095453859}" type="presOf" srcId="{753C1133-67A4-4403-936D-A9E46DA4CE47}" destId="{D902766F-0BF3-4123-AA0E-B9A348CCF7CC}" srcOrd="0" destOrd="0" presId="urn:microsoft.com/office/officeart/2005/8/layout/vList3#1"/>
    <dgm:cxn modelId="{F72E76E9-3184-4B33-ADBF-0CA1E7AEAAA4}" type="presOf" srcId="{CD456B6B-EC8D-407C-9CA9-700CAB22FBBC}" destId="{5A5D4D32-4868-42A0-BED7-2706F3870536}" srcOrd="0" destOrd="0" presId="urn:microsoft.com/office/officeart/2005/8/layout/vList3#1"/>
    <dgm:cxn modelId="{D13FC96C-FD05-4562-8DAE-B381B5E02D6A}" type="presOf" srcId="{988EECD2-CD7B-4E61-A794-CC3932CF8ADA}" destId="{36670284-5067-424B-ABFF-4CEA16BA8937}" srcOrd="0" destOrd="0" presId="urn:microsoft.com/office/officeart/2005/8/layout/vList3#1"/>
    <dgm:cxn modelId="{9F51FB88-C572-46F4-B761-F44AD780B3C9}" type="presOf" srcId="{F217E347-FD62-4140-B926-C9AF94C8EAC0}" destId="{C6407EF8-ED6A-49EF-9412-D56B56DBD158}" srcOrd="0" destOrd="0" presId="urn:microsoft.com/office/officeart/2005/8/layout/vList3#1"/>
    <dgm:cxn modelId="{35C783B8-9D80-47B1-AF41-0E565BEDFF39}" srcId="{988EECD2-CD7B-4E61-A794-CC3932CF8ADA}" destId="{99CB196C-13E8-4560-BD6F-55AD3F7D4792}" srcOrd="5" destOrd="0" parTransId="{1239F59A-E5E4-48E4-AB57-D87E07FBC62C}" sibTransId="{4EF6AE4B-D0B3-4A51-94BE-A0D4B3481932}"/>
    <dgm:cxn modelId="{081AF687-E776-4BF3-AD85-EC56CD8BC4D4}" srcId="{988EECD2-CD7B-4E61-A794-CC3932CF8ADA}" destId="{F217E347-FD62-4140-B926-C9AF94C8EAC0}" srcOrd="9" destOrd="0" parTransId="{21DCDEA0-70DB-4DC3-B88F-13C13BDE0F84}" sibTransId="{42009F46-63DD-4657-9017-A0E59A7FE359}"/>
    <dgm:cxn modelId="{F4473360-B570-4C31-B289-D36489435272}" type="presOf" srcId="{33D0C631-BF07-4985-8788-AEF5A18F65E4}" destId="{D9DF4A8C-C44D-47D2-B90F-A38860F6221C}" srcOrd="0" destOrd="0" presId="urn:microsoft.com/office/officeart/2005/8/layout/vList3#1"/>
    <dgm:cxn modelId="{05C8AA53-F4CF-4EDA-9F07-E503A69BAC5F}" type="presOf" srcId="{A3B524E1-75EA-4DC3-A0DB-723F8C4504DE}" destId="{AA7B775C-7D2F-416B-9649-2C77BE2F868D}" srcOrd="0" destOrd="0" presId="urn:microsoft.com/office/officeart/2005/8/layout/vList3#1"/>
    <dgm:cxn modelId="{1B816020-8FF4-48C8-8D6B-F20FF76B607E}" type="presOf" srcId="{24F14148-4ACA-45AD-9BBF-5680D221CA6D}" destId="{9B969E45-5131-4EE8-943B-6FEB2916784F}" srcOrd="0" destOrd="0" presId="urn:microsoft.com/office/officeart/2005/8/layout/vList3#1"/>
    <dgm:cxn modelId="{20C3048E-0B45-400E-8FF4-9C8D54995162}" srcId="{988EECD2-CD7B-4E61-A794-CC3932CF8ADA}" destId="{E713280F-3151-46C5-84E1-456F3655AB5A}" srcOrd="8" destOrd="0" parTransId="{9FC2F417-88FF-4DF7-8329-D42C64F6E668}" sibTransId="{671DBD81-D16C-4EEE-86EB-F61AD8E476A2}"/>
    <dgm:cxn modelId="{D6752822-94F1-4249-8F44-E5A273C532CB}" type="presOf" srcId="{E713280F-3151-46C5-84E1-456F3655AB5A}" destId="{49259F7C-DA9E-42CF-9D4E-900B0624182A}" srcOrd="0" destOrd="0" presId="urn:microsoft.com/office/officeart/2005/8/layout/vList3#1"/>
    <dgm:cxn modelId="{1DF50492-A4F8-40F0-A6E0-E23AEBCF4708}" srcId="{988EECD2-CD7B-4E61-A794-CC3932CF8ADA}" destId="{753C1133-67A4-4403-936D-A9E46DA4CE47}" srcOrd="2" destOrd="0" parTransId="{28CD630A-D439-4B9F-B5F1-AC67ED70073A}" sibTransId="{F6CD2C1C-98F8-449A-9770-0C97CCFCA0D2}"/>
    <dgm:cxn modelId="{B4D79E97-55D7-4D27-B3B5-0910BA766CBF}" type="presOf" srcId="{601708DF-A444-4F9A-A4CF-F09DC525E28E}" destId="{F592DAC1-BBAE-4DAE-9217-7A4069A25999}" srcOrd="0" destOrd="0" presId="urn:microsoft.com/office/officeart/2005/8/layout/vList3#1"/>
    <dgm:cxn modelId="{8C215C83-3238-48ED-9AF5-CD400FE2ACB2}" srcId="{988EECD2-CD7B-4E61-A794-CC3932CF8ADA}" destId="{CD456B6B-EC8D-407C-9CA9-700CAB22FBBC}" srcOrd="3" destOrd="0" parTransId="{D21936C6-D203-45E8-BAD6-4DA94EE8213C}" sibTransId="{92FE8D42-F0E9-4A37-9191-F11A36522C43}"/>
    <dgm:cxn modelId="{5ADE9AAC-4E4F-4D2C-8E41-FEBEAD3FF463}" srcId="{988EECD2-CD7B-4E61-A794-CC3932CF8ADA}" destId="{F542DA0A-76C4-46BF-90A2-75CA217E04C0}" srcOrd="7" destOrd="0" parTransId="{549B48B1-4794-4A10-A8A5-88294C3011DE}" sibTransId="{2B77F031-9182-497D-9F4E-AC158E1A6FBD}"/>
    <dgm:cxn modelId="{D0EC516F-0671-4B36-9B97-0584891F0B27}" type="presParOf" srcId="{36670284-5067-424B-ABFF-4CEA16BA8937}" destId="{6A1E9734-E13A-446E-B032-AABB23D32269}" srcOrd="0" destOrd="0" presId="urn:microsoft.com/office/officeart/2005/8/layout/vList3#1"/>
    <dgm:cxn modelId="{C452DFD7-2DF7-4FC7-9D61-EEF4179732C7}" type="presParOf" srcId="{6A1E9734-E13A-446E-B032-AABB23D32269}" destId="{E0A0F964-616F-4811-859A-6DE397A30D14}" srcOrd="0" destOrd="0" presId="urn:microsoft.com/office/officeart/2005/8/layout/vList3#1"/>
    <dgm:cxn modelId="{853C21BF-8088-4694-A111-4D81A997CE31}" type="presParOf" srcId="{6A1E9734-E13A-446E-B032-AABB23D32269}" destId="{AA7B775C-7D2F-416B-9649-2C77BE2F868D}" srcOrd="1" destOrd="0" presId="urn:microsoft.com/office/officeart/2005/8/layout/vList3#1"/>
    <dgm:cxn modelId="{E1A01222-A8B8-4B39-BEC4-19E6A04DF25D}" type="presParOf" srcId="{36670284-5067-424B-ABFF-4CEA16BA8937}" destId="{6138C758-890C-44C5-A218-D924A500091D}" srcOrd="1" destOrd="0" presId="urn:microsoft.com/office/officeart/2005/8/layout/vList3#1"/>
    <dgm:cxn modelId="{80FBC44F-FECF-4CE1-B414-467ABE509596}" type="presParOf" srcId="{36670284-5067-424B-ABFF-4CEA16BA8937}" destId="{B152D219-E462-437E-98AC-293530924683}" srcOrd="2" destOrd="0" presId="urn:microsoft.com/office/officeart/2005/8/layout/vList3#1"/>
    <dgm:cxn modelId="{5ACDADCF-FDF8-4AC2-B12E-C0F1D9B3CBDB}" type="presParOf" srcId="{B152D219-E462-437E-98AC-293530924683}" destId="{7D150C6C-DA4E-48D2-8A0E-589BA844A923}" srcOrd="0" destOrd="0" presId="urn:microsoft.com/office/officeart/2005/8/layout/vList3#1"/>
    <dgm:cxn modelId="{440F0652-5B51-48E6-BED2-71BDE7D8DD06}" type="presParOf" srcId="{B152D219-E462-437E-98AC-293530924683}" destId="{9B969E45-5131-4EE8-943B-6FEB2916784F}" srcOrd="1" destOrd="0" presId="urn:microsoft.com/office/officeart/2005/8/layout/vList3#1"/>
    <dgm:cxn modelId="{0609261C-D845-46EB-86BF-4DB27002E952}" type="presParOf" srcId="{36670284-5067-424B-ABFF-4CEA16BA8937}" destId="{5D84CE02-ACF1-4702-A93B-A48FBB2BB918}" srcOrd="3" destOrd="0" presId="urn:microsoft.com/office/officeart/2005/8/layout/vList3#1"/>
    <dgm:cxn modelId="{D2AFDE59-CCE4-4A6E-B228-7A0394476BBD}" type="presParOf" srcId="{36670284-5067-424B-ABFF-4CEA16BA8937}" destId="{EA4DF868-ABC9-4325-ACBA-E5CBBDDAABD7}" srcOrd="4" destOrd="0" presId="urn:microsoft.com/office/officeart/2005/8/layout/vList3#1"/>
    <dgm:cxn modelId="{E1D6AEC4-DA49-48CA-A48F-1D2171882B4C}" type="presParOf" srcId="{EA4DF868-ABC9-4325-ACBA-E5CBBDDAABD7}" destId="{A09192BB-D8DC-4FBF-A4E9-DACBD4DDA628}" srcOrd="0" destOrd="0" presId="urn:microsoft.com/office/officeart/2005/8/layout/vList3#1"/>
    <dgm:cxn modelId="{25B010C5-4267-4BD2-BF9E-9DFA0293C842}" type="presParOf" srcId="{EA4DF868-ABC9-4325-ACBA-E5CBBDDAABD7}" destId="{D902766F-0BF3-4123-AA0E-B9A348CCF7CC}" srcOrd="1" destOrd="0" presId="urn:microsoft.com/office/officeart/2005/8/layout/vList3#1"/>
    <dgm:cxn modelId="{67018D32-4B6E-4B23-8FC3-7DC4A24F0ED3}" type="presParOf" srcId="{36670284-5067-424B-ABFF-4CEA16BA8937}" destId="{F17959AF-7E9B-4E63-BD3A-669E40BA5618}" srcOrd="5" destOrd="0" presId="urn:microsoft.com/office/officeart/2005/8/layout/vList3#1"/>
    <dgm:cxn modelId="{9EFB2560-9358-4106-8284-E453551E7FC4}" type="presParOf" srcId="{36670284-5067-424B-ABFF-4CEA16BA8937}" destId="{1EE05F37-D0A9-45B2-AADD-2F126B6770A1}" srcOrd="6" destOrd="0" presId="urn:microsoft.com/office/officeart/2005/8/layout/vList3#1"/>
    <dgm:cxn modelId="{1546B5A9-AA0A-43BC-A1AF-894B289BB52E}" type="presParOf" srcId="{1EE05F37-D0A9-45B2-AADD-2F126B6770A1}" destId="{20B8034C-F3E3-48E5-87C8-D125886994D6}" srcOrd="0" destOrd="0" presId="urn:microsoft.com/office/officeart/2005/8/layout/vList3#1"/>
    <dgm:cxn modelId="{2AB23860-31FB-4E96-B4D5-28A6257B978E}" type="presParOf" srcId="{1EE05F37-D0A9-45B2-AADD-2F126B6770A1}" destId="{5A5D4D32-4868-42A0-BED7-2706F3870536}" srcOrd="1" destOrd="0" presId="urn:microsoft.com/office/officeart/2005/8/layout/vList3#1"/>
    <dgm:cxn modelId="{591A9F63-591E-408B-875B-C8A38B79FCE9}" type="presParOf" srcId="{36670284-5067-424B-ABFF-4CEA16BA8937}" destId="{D4DD9357-CF19-4F81-847C-CC2B26C63D17}" srcOrd="7" destOrd="0" presId="urn:microsoft.com/office/officeart/2005/8/layout/vList3#1"/>
    <dgm:cxn modelId="{4DFBA5C7-98B6-42B8-B712-031A93A1C2EA}" type="presParOf" srcId="{36670284-5067-424B-ABFF-4CEA16BA8937}" destId="{7902188C-9DE1-4504-A523-1C78D90FA39C}" srcOrd="8" destOrd="0" presId="urn:microsoft.com/office/officeart/2005/8/layout/vList3#1"/>
    <dgm:cxn modelId="{A00827FD-D364-4714-8B56-F767550FD299}" type="presParOf" srcId="{7902188C-9DE1-4504-A523-1C78D90FA39C}" destId="{C11A0BFB-6796-48C7-9116-7CEBBFEADE1B}" srcOrd="0" destOrd="0" presId="urn:microsoft.com/office/officeart/2005/8/layout/vList3#1"/>
    <dgm:cxn modelId="{895CE01E-A42E-44AC-9F15-48C58A573522}" type="presParOf" srcId="{7902188C-9DE1-4504-A523-1C78D90FA39C}" destId="{D9DF4A8C-C44D-47D2-B90F-A38860F6221C}" srcOrd="1" destOrd="0" presId="urn:microsoft.com/office/officeart/2005/8/layout/vList3#1"/>
    <dgm:cxn modelId="{256BF42D-02BA-48C7-9B08-BBFB7F09686C}" type="presParOf" srcId="{36670284-5067-424B-ABFF-4CEA16BA8937}" destId="{277A6252-C2E8-49B7-95C3-E3C8BBE993C7}" srcOrd="9" destOrd="0" presId="urn:microsoft.com/office/officeart/2005/8/layout/vList3#1"/>
    <dgm:cxn modelId="{1E9FF7AD-C303-45FF-9A0C-01B45A4EACDF}" type="presParOf" srcId="{36670284-5067-424B-ABFF-4CEA16BA8937}" destId="{F56AD83C-7302-461E-A697-7718BD80DF4F}" srcOrd="10" destOrd="0" presId="urn:microsoft.com/office/officeart/2005/8/layout/vList3#1"/>
    <dgm:cxn modelId="{AD6BD49B-D3A6-4236-953C-F8A0222BECF7}" type="presParOf" srcId="{F56AD83C-7302-461E-A697-7718BD80DF4F}" destId="{082BD8F3-9AFA-4B6E-A616-60536863CEF7}" srcOrd="0" destOrd="0" presId="urn:microsoft.com/office/officeart/2005/8/layout/vList3#1"/>
    <dgm:cxn modelId="{4B9A9C58-812E-4D75-B280-29BD0A74ABFB}" type="presParOf" srcId="{F56AD83C-7302-461E-A697-7718BD80DF4F}" destId="{003CDC14-83B1-4519-BDC9-9A3EF8DD46CF}" srcOrd="1" destOrd="0" presId="urn:microsoft.com/office/officeart/2005/8/layout/vList3#1"/>
    <dgm:cxn modelId="{198AAE87-F12C-4D1E-8544-0DEADD6D1BDB}" type="presParOf" srcId="{36670284-5067-424B-ABFF-4CEA16BA8937}" destId="{FE5367D0-9CEA-4E2C-8C32-EEF821886F0D}" srcOrd="11" destOrd="0" presId="urn:microsoft.com/office/officeart/2005/8/layout/vList3#1"/>
    <dgm:cxn modelId="{81418509-CBA4-47FB-ABF9-526BA2940D33}" type="presParOf" srcId="{36670284-5067-424B-ABFF-4CEA16BA8937}" destId="{96AE5023-598E-4B11-8B65-6AE7837C2C6E}" srcOrd="12" destOrd="0" presId="urn:microsoft.com/office/officeart/2005/8/layout/vList3#1"/>
    <dgm:cxn modelId="{407BC5F3-2C56-44F7-B1EC-6424AE67C363}" type="presParOf" srcId="{96AE5023-598E-4B11-8B65-6AE7837C2C6E}" destId="{5F7AFD67-C09D-4A56-96E1-BFE3BC773385}" srcOrd="0" destOrd="0" presId="urn:microsoft.com/office/officeart/2005/8/layout/vList3#1"/>
    <dgm:cxn modelId="{EBE7CEF5-C623-4C2B-BA07-B14FA8600AAC}" type="presParOf" srcId="{96AE5023-598E-4B11-8B65-6AE7837C2C6E}" destId="{F592DAC1-BBAE-4DAE-9217-7A4069A25999}" srcOrd="1" destOrd="0" presId="urn:microsoft.com/office/officeart/2005/8/layout/vList3#1"/>
    <dgm:cxn modelId="{9AEB6B66-248B-4C03-8EC1-CE67B6CE7E4A}" type="presParOf" srcId="{36670284-5067-424B-ABFF-4CEA16BA8937}" destId="{80073FBD-A9D6-41C0-89CD-A7F045A22586}" srcOrd="13" destOrd="0" presId="urn:microsoft.com/office/officeart/2005/8/layout/vList3#1"/>
    <dgm:cxn modelId="{60FFD69A-2C24-4C75-89D1-BA5CFE1B27D6}" type="presParOf" srcId="{36670284-5067-424B-ABFF-4CEA16BA8937}" destId="{BA3B2AA2-104E-4EA6-8BCF-48C19640B6C2}" srcOrd="14" destOrd="0" presId="urn:microsoft.com/office/officeart/2005/8/layout/vList3#1"/>
    <dgm:cxn modelId="{5AA9E7CB-0D33-4F65-B8AD-26D87A5BE4A9}" type="presParOf" srcId="{BA3B2AA2-104E-4EA6-8BCF-48C19640B6C2}" destId="{E5EE52AB-BF3A-404E-B0EB-3F6AE9378E19}" srcOrd="0" destOrd="0" presId="urn:microsoft.com/office/officeart/2005/8/layout/vList3#1"/>
    <dgm:cxn modelId="{B9461A23-3E3A-458F-AE86-283FC7CC66F6}" type="presParOf" srcId="{BA3B2AA2-104E-4EA6-8BCF-48C19640B6C2}" destId="{E72332F0-FEEB-48A4-8001-7A04120F3850}" srcOrd="1" destOrd="0" presId="urn:microsoft.com/office/officeart/2005/8/layout/vList3#1"/>
    <dgm:cxn modelId="{A734A761-8F4C-4BB5-952D-9D7DC9808122}" type="presParOf" srcId="{36670284-5067-424B-ABFF-4CEA16BA8937}" destId="{269F6E83-CD0F-41BF-BD8F-9E69DCE15033}" srcOrd="15" destOrd="0" presId="urn:microsoft.com/office/officeart/2005/8/layout/vList3#1"/>
    <dgm:cxn modelId="{22285942-C788-4301-AEDB-DC70D5B62BD2}" type="presParOf" srcId="{36670284-5067-424B-ABFF-4CEA16BA8937}" destId="{9D598AA1-8434-46D5-BAF0-E98C4D3B613E}" srcOrd="16" destOrd="0" presId="urn:microsoft.com/office/officeart/2005/8/layout/vList3#1"/>
    <dgm:cxn modelId="{608E3AF1-D9DD-4A56-9FF1-1B931E086ECF}" type="presParOf" srcId="{9D598AA1-8434-46D5-BAF0-E98C4D3B613E}" destId="{0560C55C-24DB-435F-862F-7AC56A869666}" srcOrd="0" destOrd="0" presId="urn:microsoft.com/office/officeart/2005/8/layout/vList3#1"/>
    <dgm:cxn modelId="{D501154F-4C22-42C3-9360-F67465711DDD}" type="presParOf" srcId="{9D598AA1-8434-46D5-BAF0-E98C4D3B613E}" destId="{49259F7C-DA9E-42CF-9D4E-900B0624182A}" srcOrd="1" destOrd="0" presId="urn:microsoft.com/office/officeart/2005/8/layout/vList3#1"/>
    <dgm:cxn modelId="{8BC01495-525B-4DC6-8C6F-489641CEB5A5}" type="presParOf" srcId="{36670284-5067-424B-ABFF-4CEA16BA8937}" destId="{85787BF7-01D0-453D-996F-259DCA6CD252}" srcOrd="17" destOrd="0" presId="urn:microsoft.com/office/officeart/2005/8/layout/vList3#1"/>
    <dgm:cxn modelId="{E308BC6E-0964-4583-8BD8-3B475D7252C2}" type="presParOf" srcId="{36670284-5067-424B-ABFF-4CEA16BA8937}" destId="{E228072C-1B49-40FE-A778-20ABCA47DA5A}" srcOrd="18" destOrd="0" presId="urn:microsoft.com/office/officeart/2005/8/layout/vList3#1"/>
    <dgm:cxn modelId="{ECFB87B5-8A3A-4CE1-B1DC-490E56725693}" type="presParOf" srcId="{E228072C-1B49-40FE-A778-20ABCA47DA5A}" destId="{920D63EB-20F4-4AE6-AF4D-9F92E7158BBC}" srcOrd="0" destOrd="0" presId="urn:microsoft.com/office/officeart/2005/8/layout/vList3#1"/>
    <dgm:cxn modelId="{BE2EFA9C-1BAC-4909-8939-83105118146B}" type="presParOf" srcId="{E228072C-1B49-40FE-A778-20ABCA47DA5A}" destId="{C6407EF8-ED6A-49EF-9412-D56B56DBD158}" srcOrd="1" destOrd="0" presId="urn:microsoft.com/office/officeart/2005/8/layout/vList3#1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DAFE324-4743-46B9-997E-D0E50478BE7B}">
      <dsp:nvSpPr>
        <dsp:cNvPr id="0" name=""/>
        <dsp:cNvSpPr/>
      </dsp:nvSpPr>
      <dsp:spPr>
        <a:xfrm>
          <a:off x="2" y="1618"/>
          <a:ext cx="2600876" cy="1560526"/>
        </a:xfrm>
        <a:prstGeom prst="rect">
          <a:avLst/>
        </a:prstGeom>
        <a:solidFill>
          <a:schemeClr val="accent6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>
              <a:solidFill>
                <a:schemeClr val="tx1"/>
              </a:solidFill>
            </a:rPr>
            <a:t>1. </a:t>
          </a:r>
          <a:r>
            <a:rPr lang="ru-RU" sz="2000" kern="1200" dirty="0" err="1">
              <a:solidFill>
                <a:schemeClr val="tx1"/>
              </a:solidFill>
            </a:rPr>
            <a:t>здоровьесбережение</a:t>
          </a:r>
          <a:r>
            <a:rPr lang="ru-RU" sz="2000" kern="1200" dirty="0">
              <a:solidFill>
                <a:schemeClr val="tx1"/>
              </a:solidFill>
            </a:rPr>
            <a:t> в процессе обучения и воспитания студентов </a:t>
          </a:r>
        </a:p>
      </dsp:txBody>
      <dsp:txXfrm>
        <a:off x="2" y="1618"/>
        <a:ext cx="2600876" cy="1560526"/>
      </dsp:txXfrm>
    </dsp:sp>
    <dsp:sp modelId="{11FE3225-4B26-4B31-B1AA-A8C95EBEB560}">
      <dsp:nvSpPr>
        <dsp:cNvPr id="0" name=""/>
        <dsp:cNvSpPr/>
      </dsp:nvSpPr>
      <dsp:spPr>
        <a:xfrm>
          <a:off x="2860966" y="1618"/>
          <a:ext cx="2600876" cy="1560526"/>
        </a:xfrm>
        <a:prstGeom prst="rect">
          <a:avLst/>
        </a:prstGeom>
        <a:solidFill>
          <a:schemeClr val="accent5">
            <a:lumMod val="40000"/>
            <a:lumOff val="6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>
              <a:solidFill>
                <a:schemeClr val="tx1"/>
              </a:solidFill>
            </a:rPr>
            <a:t>2. </a:t>
          </a:r>
          <a:r>
            <a:rPr lang="ru-RU" sz="2000" kern="1200" dirty="0" err="1">
              <a:solidFill>
                <a:schemeClr val="tx1"/>
              </a:solidFill>
            </a:rPr>
            <a:t>здоровьесбережение</a:t>
          </a:r>
          <a:r>
            <a:rPr lang="ru-RU" sz="2000" kern="1200" dirty="0">
              <a:solidFill>
                <a:schemeClr val="tx1"/>
              </a:solidFill>
            </a:rPr>
            <a:t> в трудовой деятельности сотрудников</a:t>
          </a:r>
        </a:p>
      </dsp:txBody>
      <dsp:txXfrm>
        <a:off x="2860966" y="1618"/>
        <a:ext cx="2600876" cy="1560526"/>
      </dsp:txXfrm>
    </dsp:sp>
    <dsp:sp modelId="{53B32DB1-B1E2-4BB3-9A85-C9D94698CF39}">
      <dsp:nvSpPr>
        <dsp:cNvPr id="0" name=""/>
        <dsp:cNvSpPr/>
      </dsp:nvSpPr>
      <dsp:spPr>
        <a:xfrm>
          <a:off x="5721931" y="1618"/>
          <a:ext cx="3170546" cy="1560526"/>
        </a:xfrm>
        <a:prstGeom prst="rect">
          <a:avLst/>
        </a:prstGeom>
        <a:solidFill>
          <a:schemeClr val="accent3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>
              <a:solidFill>
                <a:schemeClr val="tx1"/>
              </a:solidFill>
            </a:rPr>
            <a:t>3.  формирование </a:t>
          </a:r>
          <a:r>
            <a:rPr lang="ru-RU" sz="2000" kern="1200" dirty="0" err="1">
              <a:solidFill>
                <a:schemeClr val="tx1"/>
              </a:solidFill>
            </a:rPr>
            <a:t>здоровьесберегающих</a:t>
          </a:r>
          <a:r>
            <a:rPr lang="ru-RU" sz="2000" kern="1200" dirty="0">
              <a:solidFill>
                <a:schemeClr val="tx1"/>
              </a:solidFill>
            </a:rPr>
            <a:t> компетенций будущих специалистов</a:t>
          </a:r>
        </a:p>
      </dsp:txBody>
      <dsp:txXfrm>
        <a:off x="5721931" y="1618"/>
        <a:ext cx="3170546" cy="1560526"/>
      </dsp:txXfrm>
    </dsp:sp>
    <dsp:sp modelId="{2A8D7848-DBA8-465C-AA76-51C1DBF507B6}">
      <dsp:nvSpPr>
        <dsp:cNvPr id="0" name=""/>
        <dsp:cNvSpPr/>
      </dsp:nvSpPr>
      <dsp:spPr>
        <a:xfrm>
          <a:off x="2886416" y="1823849"/>
          <a:ext cx="2600876" cy="1560526"/>
        </a:xfrm>
        <a:prstGeom prst="rect">
          <a:avLst/>
        </a:prstGeom>
        <a:solidFill>
          <a:schemeClr val="accent4">
            <a:lumMod val="60000"/>
            <a:lumOff val="4000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lvl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2000" kern="1200" dirty="0">
              <a:solidFill>
                <a:schemeClr val="tx1"/>
              </a:solidFill>
            </a:rPr>
            <a:t>4. Трансляция полученных знаний и компетенций</a:t>
          </a:r>
        </a:p>
      </dsp:txBody>
      <dsp:txXfrm>
        <a:off x="2886416" y="1823849"/>
        <a:ext cx="2600876" cy="1560526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EA2B12-941A-4F50-B609-7954C02349EE}">
      <dsp:nvSpPr>
        <dsp:cNvPr id="0" name=""/>
        <dsp:cNvSpPr/>
      </dsp:nvSpPr>
      <dsp:spPr>
        <a:xfrm>
          <a:off x="3449220" y="-783865"/>
          <a:ext cx="6093694" cy="6093694"/>
        </a:xfrm>
        <a:prstGeom prst="blockArc">
          <a:avLst>
            <a:gd name="adj1" fmla="val 8100000"/>
            <a:gd name="adj2" fmla="val 13500000"/>
            <a:gd name="adj3" fmla="val 354"/>
          </a:avLst>
        </a:pr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F941F621-C066-4D66-9324-9AE2980E19F1}">
      <dsp:nvSpPr>
        <dsp:cNvPr id="0" name=""/>
        <dsp:cNvSpPr/>
      </dsp:nvSpPr>
      <dsp:spPr>
        <a:xfrm>
          <a:off x="60421" y="205750"/>
          <a:ext cx="4050066" cy="411319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326485" bIns="40640" numCol="1" spcCol="1270" anchor="ctr" anchorCtr="0">
          <a:noAutofit/>
        </a:bodyPr>
        <a:lstStyle/>
        <a:p>
          <a:pPr lvl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chemeClr val="tx1"/>
              </a:solidFill>
            </a:rPr>
            <a:t>МОБИЛЬНОЕ ЗДРАВООХРАНЕНИЯ</a:t>
          </a:r>
        </a:p>
      </dsp:txBody>
      <dsp:txXfrm>
        <a:off x="60421" y="205750"/>
        <a:ext cx="4050066" cy="411319"/>
      </dsp:txXfrm>
    </dsp:sp>
    <dsp:sp modelId="{D9C65674-E3E4-4AE5-8DAB-C21A5B12F830}">
      <dsp:nvSpPr>
        <dsp:cNvPr id="0" name=""/>
        <dsp:cNvSpPr/>
      </dsp:nvSpPr>
      <dsp:spPr>
        <a:xfrm>
          <a:off x="3853412" y="154335"/>
          <a:ext cx="514149" cy="51414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7F4E28-1C57-4DD9-B22E-9AF9ADC606DF}">
      <dsp:nvSpPr>
        <dsp:cNvPr id="0" name=""/>
        <dsp:cNvSpPr/>
      </dsp:nvSpPr>
      <dsp:spPr>
        <a:xfrm>
          <a:off x="60421" y="823091"/>
          <a:ext cx="3677579" cy="411319"/>
        </a:xfrm>
        <a:prstGeom prst="rect">
          <a:avLst/>
        </a:prstGeom>
        <a:solidFill>
          <a:schemeClr val="accent3">
            <a:hueOff val="1875044"/>
            <a:satOff val="-2813"/>
            <a:lumOff val="-45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326485" bIns="40640" numCol="1" spcCol="1270" anchor="ctr" anchorCtr="0">
          <a:noAutofit/>
        </a:bodyPr>
        <a:lstStyle/>
        <a:p>
          <a:pPr lvl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chemeClr val="tx1"/>
              </a:solidFill>
            </a:rPr>
            <a:t>УРОВКИ ЗДОРОВОГО ПИТАНИЯ</a:t>
          </a:r>
        </a:p>
      </dsp:txBody>
      <dsp:txXfrm>
        <a:off x="60421" y="823091"/>
        <a:ext cx="3677579" cy="411319"/>
      </dsp:txXfrm>
    </dsp:sp>
    <dsp:sp modelId="{0B2BA33B-98CA-4648-8183-0F8E588CFBD0}">
      <dsp:nvSpPr>
        <dsp:cNvPr id="0" name=""/>
        <dsp:cNvSpPr/>
      </dsp:nvSpPr>
      <dsp:spPr>
        <a:xfrm>
          <a:off x="3480926" y="771676"/>
          <a:ext cx="514149" cy="51414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1875044"/>
              <a:satOff val="-2813"/>
              <a:lumOff val="-45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D369537-933B-430E-B726-E5D04BD29410}">
      <dsp:nvSpPr>
        <dsp:cNvPr id="0" name=""/>
        <dsp:cNvSpPr/>
      </dsp:nvSpPr>
      <dsp:spPr>
        <a:xfrm>
          <a:off x="60421" y="1439980"/>
          <a:ext cx="3473458" cy="411319"/>
        </a:xfrm>
        <a:prstGeom prst="rect">
          <a:avLst/>
        </a:prstGeom>
        <a:solidFill>
          <a:schemeClr val="accent3">
            <a:hueOff val="3750088"/>
            <a:satOff val="-5627"/>
            <a:lumOff val="-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326485" bIns="40640" numCol="1" spcCol="1270" anchor="ctr" anchorCtr="0">
          <a:noAutofit/>
        </a:bodyPr>
        <a:lstStyle/>
        <a:p>
          <a:pPr lvl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chemeClr val="tx1"/>
              </a:solidFill>
            </a:rPr>
            <a:t>МОЯ БЕЗОПАСНОСТЬ</a:t>
          </a:r>
        </a:p>
      </dsp:txBody>
      <dsp:txXfrm>
        <a:off x="60421" y="1439980"/>
        <a:ext cx="3473458" cy="411319"/>
      </dsp:txXfrm>
    </dsp:sp>
    <dsp:sp modelId="{00435547-3E2B-48C7-B5BE-6B38BBD0D470}">
      <dsp:nvSpPr>
        <dsp:cNvPr id="0" name=""/>
        <dsp:cNvSpPr/>
      </dsp:nvSpPr>
      <dsp:spPr>
        <a:xfrm>
          <a:off x="3276805" y="1388565"/>
          <a:ext cx="514149" cy="51414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3750088"/>
              <a:satOff val="-5627"/>
              <a:lumOff val="-91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D302A4A-005A-4EDE-9575-4A424641D34F}">
      <dsp:nvSpPr>
        <dsp:cNvPr id="0" name=""/>
        <dsp:cNvSpPr/>
      </dsp:nvSpPr>
      <dsp:spPr>
        <a:xfrm>
          <a:off x="60421" y="2057321"/>
          <a:ext cx="3408284" cy="411319"/>
        </a:xfrm>
        <a:prstGeom prst="rect">
          <a:avLst/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326485" bIns="40640" numCol="1" spcCol="1270" anchor="ctr" anchorCtr="0">
          <a:noAutofit/>
        </a:bodyPr>
        <a:lstStyle/>
        <a:p>
          <a:pPr lvl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chemeClr val="tx1"/>
              </a:solidFill>
            </a:rPr>
            <a:t>ТВЕРДЫМ ШАГОМ К ЗДОРОВЬЮ</a:t>
          </a:r>
        </a:p>
      </dsp:txBody>
      <dsp:txXfrm>
        <a:off x="60421" y="2057321"/>
        <a:ext cx="3408284" cy="411319"/>
      </dsp:txXfrm>
    </dsp:sp>
    <dsp:sp modelId="{B128A5F1-1FC9-421F-BD74-D72A2A591FA8}">
      <dsp:nvSpPr>
        <dsp:cNvPr id="0" name=""/>
        <dsp:cNvSpPr/>
      </dsp:nvSpPr>
      <dsp:spPr>
        <a:xfrm>
          <a:off x="3211631" y="2005906"/>
          <a:ext cx="514149" cy="51414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5625132"/>
              <a:satOff val="-8440"/>
              <a:lumOff val="-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6CFAFC7-5B73-484D-BFB2-45A2A05C1CE4}">
      <dsp:nvSpPr>
        <dsp:cNvPr id="0" name=""/>
        <dsp:cNvSpPr/>
      </dsp:nvSpPr>
      <dsp:spPr>
        <a:xfrm>
          <a:off x="60421" y="2674663"/>
          <a:ext cx="3473458" cy="411319"/>
        </a:xfrm>
        <a:prstGeom prst="rect">
          <a:avLst/>
        </a:prstGeom>
        <a:solidFill>
          <a:schemeClr val="accent3">
            <a:hueOff val="7500176"/>
            <a:satOff val="-11253"/>
            <a:lumOff val="-18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326485" bIns="40640" numCol="1" spcCol="1270" anchor="ctr" anchorCtr="0">
          <a:noAutofit/>
        </a:bodyPr>
        <a:lstStyle/>
        <a:p>
          <a:pPr lvl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chemeClr val="tx1"/>
              </a:solidFill>
            </a:rPr>
            <a:t>ЗДОРОВАЯ И СЧАСТЛИВАЯ</a:t>
          </a:r>
        </a:p>
      </dsp:txBody>
      <dsp:txXfrm>
        <a:off x="60421" y="2674663"/>
        <a:ext cx="3473458" cy="411319"/>
      </dsp:txXfrm>
    </dsp:sp>
    <dsp:sp modelId="{9908644F-A751-4641-AFF5-A082062F0F1E}">
      <dsp:nvSpPr>
        <dsp:cNvPr id="0" name=""/>
        <dsp:cNvSpPr/>
      </dsp:nvSpPr>
      <dsp:spPr>
        <a:xfrm>
          <a:off x="3276805" y="2623248"/>
          <a:ext cx="514149" cy="51414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7500176"/>
              <a:satOff val="-11253"/>
              <a:lumOff val="-183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E45364-D824-4C72-92E0-63E6BF6B60A1}">
      <dsp:nvSpPr>
        <dsp:cNvPr id="0" name=""/>
        <dsp:cNvSpPr/>
      </dsp:nvSpPr>
      <dsp:spPr>
        <a:xfrm>
          <a:off x="60421" y="3291551"/>
          <a:ext cx="3677579" cy="411319"/>
        </a:xfrm>
        <a:prstGeom prst="rect">
          <a:avLst/>
        </a:prstGeom>
        <a:solidFill>
          <a:schemeClr val="accent3">
            <a:hueOff val="9375220"/>
            <a:satOff val="-14067"/>
            <a:lumOff val="-228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326485" bIns="40640" numCol="1" spcCol="1270" anchor="ctr" anchorCtr="0">
          <a:noAutofit/>
        </a:bodyPr>
        <a:lstStyle/>
        <a:p>
          <a:pPr lvl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chemeClr val="tx1"/>
              </a:solidFill>
            </a:rPr>
            <a:t>БЕРЕГИ ЗРЕНИЕ!</a:t>
          </a:r>
        </a:p>
      </dsp:txBody>
      <dsp:txXfrm>
        <a:off x="60421" y="3291551"/>
        <a:ext cx="3677579" cy="411319"/>
      </dsp:txXfrm>
    </dsp:sp>
    <dsp:sp modelId="{77CCDFB5-339A-4E1A-B96E-F77EB0C98798}">
      <dsp:nvSpPr>
        <dsp:cNvPr id="0" name=""/>
        <dsp:cNvSpPr/>
      </dsp:nvSpPr>
      <dsp:spPr>
        <a:xfrm>
          <a:off x="3480926" y="3240136"/>
          <a:ext cx="514149" cy="51414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9375220"/>
              <a:satOff val="-14067"/>
              <a:lumOff val="-228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83A64F8-1AB2-4167-88E4-0295EAFC16BA}">
      <dsp:nvSpPr>
        <dsp:cNvPr id="0" name=""/>
        <dsp:cNvSpPr/>
      </dsp:nvSpPr>
      <dsp:spPr>
        <a:xfrm>
          <a:off x="60421" y="3908893"/>
          <a:ext cx="4050066" cy="411319"/>
        </a:xfrm>
        <a:prstGeom prst="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40640" tIns="40640" rIns="326485" bIns="40640" numCol="1" spcCol="1270" anchor="ctr" anchorCtr="0">
          <a:noAutofit/>
        </a:bodyPr>
        <a:lstStyle/>
        <a:p>
          <a:pPr lvl="0" algn="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chemeClr val="tx1"/>
              </a:solidFill>
            </a:rPr>
            <a:t>ФАКТОРЫ МОЕГО ЗДОРОВЬЯ</a:t>
          </a:r>
        </a:p>
      </dsp:txBody>
      <dsp:txXfrm>
        <a:off x="60421" y="3908893"/>
        <a:ext cx="4050066" cy="411319"/>
      </dsp:txXfrm>
    </dsp:sp>
    <dsp:sp modelId="{D9F9E911-A48D-4682-8484-DA0ED295B820}">
      <dsp:nvSpPr>
        <dsp:cNvPr id="0" name=""/>
        <dsp:cNvSpPr/>
      </dsp:nvSpPr>
      <dsp:spPr>
        <a:xfrm>
          <a:off x="3853412" y="3857478"/>
          <a:ext cx="514149" cy="51414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FEA2B12-941A-4F50-B609-7954C02349EE}">
      <dsp:nvSpPr>
        <dsp:cNvPr id="0" name=""/>
        <dsp:cNvSpPr/>
      </dsp:nvSpPr>
      <dsp:spPr>
        <a:xfrm>
          <a:off x="-5033637" y="-771480"/>
          <a:ext cx="5996914" cy="5996914"/>
        </a:xfrm>
        <a:prstGeom prst="blockArc">
          <a:avLst>
            <a:gd name="adj1" fmla="val 18900000"/>
            <a:gd name="adj2" fmla="val 2700000"/>
            <a:gd name="adj3" fmla="val 360"/>
          </a:avLst>
        </a:prstGeom>
        <a:noFill/>
        <a:ln w="25400" cap="flat" cmpd="sng" algn="ctr">
          <a:solidFill>
            <a:schemeClr val="accent4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E72315F1-7ECB-4BED-ABD8-AAE41990A6AA}">
      <dsp:nvSpPr>
        <dsp:cNvPr id="0" name=""/>
        <dsp:cNvSpPr/>
      </dsp:nvSpPr>
      <dsp:spPr>
        <a:xfrm>
          <a:off x="312444" y="202476"/>
          <a:ext cx="3875550" cy="404775"/>
        </a:xfrm>
        <a:prstGeom prst="rect">
          <a:avLst/>
        </a:prstGeom>
        <a:solidFill>
          <a:schemeClr val="accent3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1290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chemeClr val="tx1"/>
              </a:solidFill>
            </a:rPr>
            <a:t>ЛИГА УЛЫБКИ</a:t>
          </a:r>
        </a:p>
      </dsp:txBody>
      <dsp:txXfrm>
        <a:off x="312444" y="202476"/>
        <a:ext cx="3875550" cy="404775"/>
      </dsp:txXfrm>
    </dsp:sp>
    <dsp:sp modelId="{0DD74038-2FA6-4594-AD78-E9FA8469312E}">
      <dsp:nvSpPr>
        <dsp:cNvPr id="0" name=""/>
        <dsp:cNvSpPr/>
      </dsp:nvSpPr>
      <dsp:spPr>
        <a:xfrm>
          <a:off x="59460" y="151879"/>
          <a:ext cx="505969" cy="50596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EE5A815-E727-4D71-B5C1-2024673BA65B}">
      <dsp:nvSpPr>
        <dsp:cNvPr id="0" name=""/>
        <dsp:cNvSpPr/>
      </dsp:nvSpPr>
      <dsp:spPr>
        <a:xfrm>
          <a:off x="679005" y="809996"/>
          <a:ext cx="3508990" cy="404775"/>
        </a:xfrm>
        <a:prstGeom prst="rect">
          <a:avLst/>
        </a:prstGeom>
        <a:solidFill>
          <a:schemeClr val="accent3">
            <a:hueOff val="1875044"/>
            <a:satOff val="-2813"/>
            <a:lumOff val="-45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1290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chemeClr val="tx1"/>
              </a:solidFill>
            </a:rPr>
            <a:t>ТВЕРСКАЯ СПИРАЛЬ ЗДОРОВЬЯ</a:t>
          </a:r>
        </a:p>
      </dsp:txBody>
      <dsp:txXfrm>
        <a:off x="679005" y="809996"/>
        <a:ext cx="3508990" cy="404775"/>
      </dsp:txXfrm>
    </dsp:sp>
    <dsp:sp modelId="{C079993E-56B6-4C2F-A79E-31F994B3E979}">
      <dsp:nvSpPr>
        <dsp:cNvPr id="0" name=""/>
        <dsp:cNvSpPr/>
      </dsp:nvSpPr>
      <dsp:spPr>
        <a:xfrm>
          <a:off x="426020" y="759399"/>
          <a:ext cx="505969" cy="50596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1875044"/>
              <a:satOff val="-2813"/>
              <a:lumOff val="-45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B68A0A41-3E28-4FB2-9548-D36C557F82E3}">
      <dsp:nvSpPr>
        <dsp:cNvPr id="0" name=""/>
        <dsp:cNvSpPr/>
      </dsp:nvSpPr>
      <dsp:spPr>
        <a:xfrm>
          <a:off x="879878" y="1417070"/>
          <a:ext cx="3308117" cy="404775"/>
        </a:xfrm>
        <a:prstGeom prst="rect">
          <a:avLst/>
        </a:prstGeom>
        <a:solidFill>
          <a:schemeClr val="accent3">
            <a:hueOff val="3750088"/>
            <a:satOff val="-5627"/>
            <a:lumOff val="-91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1290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chemeClr val="tx1"/>
              </a:solidFill>
            </a:rPr>
            <a:t>НРАВСТВЕННОСТЬ КАК ОСНОВА ЗДОРОВЬЯ</a:t>
          </a:r>
        </a:p>
      </dsp:txBody>
      <dsp:txXfrm>
        <a:off x="879878" y="1417070"/>
        <a:ext cx="3308117" cy="404775"/>
      </dsp:txXfrm>
    </dsp:sp>
    <dsp:sp modelId="{9181A118-65B5-4FC1-BB66-2A02D9B0B6A9}">
      <dsp:nvSpPr>
        <dsp:cNvPr id="0" name=""/>
        <dsp:cNvSpPr/>
      </dsp:nvSpPr>
      <dsp:spPr>
        <a:xfrm>
          <a:off x="626894" y="1366473"/>
          <a:ext cx="505969" cy="50596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3750088"/>
              <a:satOff val="-5627"/>
              <a:lumOff val="-91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34D91083-7DC3-4B72-8BD0-269CDEF90A32}">
      <dsp:nvSpPr>
        <dsp:cNvPr id="0" name=""/>
        <dsp:cNvSpPr/>
      </dsp:nvSpPr>
      <dsp:spPr>
        <a:xfrm>
          <a:off x="944015" y="2024589"/>
          <a:ext cx="3243980" cy="404775"/>
        </a:xfrm>
        <a:prstGeom prst="rect">
          <a:avLst/>
        </a:prstGeom>
        <a:solidFill>
          <a:schemeClr val="accent3">
            <a:hueOff val="5625132"/>
            <a:satOff val="-8440"/>
            <a:lumOff val="-1373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1290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chemeClr val="tx1"/>
              </a:solidFill>
            </a:rPr>
            <a:t>СЕРДЦЕ УЧИТЕЛЯ</a:t>
          </a:r>
        </a:p>
      </dsp:txBody>
      <dsp:txXfrm>
        <a:off x="944015" y="2024589"/>
        <a:ext cx="3243980" cy="404775"/>
      </dsp:txXfrm>
    </dsp:sp>
    <dsp:sp modelId="{52321B34-E75D-45D3-8E46-CC8C4BC62786}">
      <dsp:nvSpPr>
        <dsp:cNvPr id="0" name=""/>
        <dsp:cNvSpPr/>
      </dsp:nvSpPr>
      <dsp:spPr>
        <a:xfrm>
          <a:off x="691030" y="1973992"/>
          <a:ext cx="505969" cy="50596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5625132"/>
              <a:satOff val="-8440"/>
              <a:lumOff val="-1373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E1A5A751-00BB-4576-BAAB-F9E96623BD12}">
      <dsp:nvSpPr>
        <dsp:cNvPr id="0" name=""/>
        <dsp:cNvSpPr/>
      </dsp:nvSpPr>
      <dsp:spPr>
        <a:xfrm>
          <a:off x="879878" y="2632108"/>
          <a:ext cx="3308117" cy="404775"/>
        </a:xfrm>
        <a:prstGeom prst="rect">
          <a:avLst/>
        </a:prstGeom>
        <a:solidFill>
          <a:schemeClr val="accent3">
            <a:hueOff val="7500176"/>
            <a:satOff val="-11253"/>
            <a:lumOff val="-183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1290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chemeClr val="tx1"/>
              </a:solidFill>
            </a:rPr>
            <a:t>ЗДОРОВЬЕ РОДИТЕЛЕЙ: НАУЧИ ВЗРОСЛЫХ!</a:t>
          </a:r>
        </a:p>
      </dsp:txBody>
      <dsp:txXfrm>
        <a:off x="879878" y="2632108"/>
        <a:ext cx="3308117" cy="404775"/>
      </dsp:txXfrm>
    </dsp:sp>
    <dsp:sp modelId="{9BE32246-B1D3-4C55-B31C-7987F6373A86}">
      <dsp:nvSpPr>
        <dsp:cNvPr id="0" name=""/>
        <dsp:cNvSpPr/>
      </dsp:nvSpPr>
      <dsp:spPr>
        <a:xfrm>
          <a:off x="626894" y="2581511"/>
          <a:ext cx="505969" cy="50596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7500176"/>
              <a:satOff val="-11253"/>
              <a:lumOff val="-183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F97B6B71-5E2A-4502-A5ED-19650AF6BE8D}">
      <dsp:nvSpPr>
        <dsp:cNvPr id="0" name=""/>
        <dsp:cNvSpPr/>
      </dsp:nvSpPr>
      <dsp:spPr>
        <a:xfrm>
          <a:off x="679005" y="3239182"/>
          <a:ext cx="3508990" cy="404775"/>
        </a:xfrm>
        <a:prstGeom prst="rect">
          <a:avLst/>
        </a:prstGeom>
        <a:solidFill>
          <a:schemeClr val="accent3">
            <a:hueOff val="9375220"/>
            <a:satOff val="-14067"/>
            <a:lumOff val="-2288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1290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chemeClr val="tx1"/>
              </a:solidFill>
            </a:rPr>
            <a:t>ВМЕСТЕ ПРОТИВ </a:t>
          </a:r>
          <a:r>
            <a:rPr lang="en-US" sz="1600" b="1" kern="1200" dirty="0">
              <a:solidFill>
                <a:schemeClr val="tx1"/>
              </a:solidFill>
            </a:rPr>
            <a:t>COVID-19!</a:t>
          </a:r>
          <a:r>
            <a:rPr lang="ru-RU" sz="1600" b="1" kern="1200" dirty="0">
              <a:solidFill>
                <a:schemeClr val="tx1"/>
              </a:solidFill>
            </a:rPr>
            <a:t>!</a:t>
          </a:r>
        </a:p>
      </dsp:txBody>
      <dsp:txXfrm>
        <a:off x="679005" y="3239182"/>
        <a:ext cx="3508990" cy="404775"/>
      </dsp:txXfrm>
    </dsp:sp>
    <dsp:sp modelId="{FE4EFD4A-D5FC-44B4-92D4-1C023DD8C4F9}">
      <dsp:nvSpPr>
        <dsp:cNvPr id="0" name=""/>
        <dsp:cNvSpPr/>
      </dsp:nvSpPr>
      <dsp:spPr>
        <a:xfrm>
          <a:off x="426020" y="3188585"/>
          <a:ext cx="505969" cy="50596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9375220"/>
              <a:satOff val="-14067"/>
              <a:lumOff val="-2288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C0264A62-7315-4F85-B942-242478CE0897}">
      <dsp:nvSpPr>
        <dsp:cNvPr id="0" name=""/>
        <dsp:cNvSpPr/>
      </dsp:nvSpPr>
      <dsp:spPr>
        <a:xfrm>
          <a:off x="312444" y="3846701"/>
          <a:ext cx="3875550" cy="404775"/>
        </a:xfrm>
        <a:prstGeom prst="rect">
          <a:avLst/>
        </a:prstGeom>
        <a:solidFill>
          <a:schemeClr val="accent3">
            <a:hueOff val="11250264"/>
            <a:satOff val="-16880"/>
            <a:lumOff val="-2745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321290" tIns="40640" rIns="40640" bIns="40640" numCol="1" spcCol="1270" anchor="ctr" anchorCtr="0">
          <a:noAutofit/>
        </a:bodyPr>
        <a:lstStyle/>
        <a:p>
          <a:pPr lvl="0" algn="l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ru-RU" sz="1600" b="1" kern="1200" dirty="0">
              <a:solidFill>
                <a:schemeClr val="tx1"/>
              </a:solidFill>
            </a:rPr>
            <a:t>Я ИЗМЕРЯЮ ТВОЕ ДАВЛЕНИЕ</a:t>
          </a:r>
        </a:p>
      </dsp:txBody>
      <dsp:txXfrm>
        <a:off x="312444" y="3846701"/>
        <a:ext cx="3875550" cy="404775"/>
      </dsp:txXfrm>
    </dsp:sp>
    <dsp:sp modelId="{61DB7471-4677-4420-AD11-4D85F9967FFC}">
      <dsp:nvSpPr>
        <dsp:cNvPr id="0" name=""/>
        <dsp:cNvSpPr/>
      </dsp:nvSpPr>
      <dsp:spPr>
        <a:xfrm>
          <a:off x="59460" y="3796104"/>
          <a:ext cx="505969" cy="505969"/>
        </a:xfrm>
        <a:prstGeom prst="ellipse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3">
              <a:hueOff val="11250264"/>
              <a:satOff val="-16880"/>
              <a:lumOff val="-2745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#1">
  <dgm:title val=""/>
  <dgm:desc val=""/>
  <dgm:catLst>
    <dgm:cat type="list" pri="1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8/layout/VerticalCurvedList">
  <dgm:title val=""/>
  <dgm:desc val=""/>
  <dgm:catLst>
    <dgm:cat type="list" pri="2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2">
          <dgm:prSet phldr="1"/>
        </dgm:pt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Name0">
    <dgm:varLst>
      <dgm:chMax val="7"/>
      <dgm:chPref val="7"/>
      <dgm:dir/>
    </dgm:varLst>
    <dgm:alg type="composite"/>
    <dgm:shape xmlns:r="http://schemas.openxmlformats.org/officeDocument/2006/relationships" r:blip="">
      <dgm:adjLst/>
    </dgm:shape>
    <dgm:constrLst>
      <dgm:constr type="w" for="ch" refType="h" refFor="ch" op="gte" fact="0.8"/>
    </dgm:constrLst>
    <dgm:layoutNode name="Name1">
      <dgm:alg type="composite"/>
      <dgm:shape xmlns:r="http://schemas.openxmlformats.org/officeDocument/2006/relationships" r:blip="">
        <dgm:adjLst/>
      </dgm:shape>
      <dgm:choose name="Name2">
        <dgm:if name="Name3" func="var" arg="dir" op="equ" val="norm">
          <dgm:choose name="Name4">
            <dgm:if name="Name5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h" fact="0.225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primFontSz" for="ch" ptType="node" op="equ" val="65"/>
              </dgm:constrLst>
            </dgm:if>
            <dgm:if name="Name6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h" fact="0.1891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h" fact="0.1891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primFontSz" for="ch" ptType="node" op="equ" val="65"/>
              </dgm:constrLst>
            </dgm:if>
            <dgm:if name="Name7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h" fact="0.1526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h" fact="0.2253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h" fact="0.1526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primFontSz" for="ch" ptType="node" op="equ" val="65"/>
              </dgm:constrLst>
            </dgm:if>
            <dgm:if name="Name8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h" fact="0.1268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h" fact="0.215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h" fact="0.21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h" fact="0.126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primFontSz" for="ch" ptType="node" op="equ" val="65"/>
              </dgm:constrLst>
            </dgm:if>
            <dgm:if name="Name9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h" fact="0.1082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h" fact="0.197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h" fact="0.2253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h" fact="0.1978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h" fact="0.1082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primFontSz" for="ch" ptType="node" op="equ" val="65"/>
              </dgm:constrLst>
            </dgm:if>
            <dgm:if name="Name10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h" fact="0.0943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h" fact="0.1809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h" fact="0.2205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h" fact="0.2205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h" fact="0.18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h" fact="0.0943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primFontSz" for="ch" ptType="node" op="equ" val="65"/>
              </dgm:constrLst>
            </dgm:if>
            <dgm:else name="Name11">
              <dgm:constrLst>
                <dgm:constr type="h" for="ch" forName="cycle" refType="h"/>
                <dgm:constr type="w" for="ch" forName="cycle" refType="h" refFor="ch" refForName="cycle" fact="0.26"/>
                <dgm:constr type="l" for="ch" forName="cycle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h" fact="0.0835"/>
                <dgm:constr type="l" for="ch" forName="text_1" refType="ctrX" refFor="ch" refForName="accent_1"/>
                <dgm:constr type="r" for="ch" forName="text_1" refType="w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l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h" fact="0.1658"/>
                <dgm:constr type="l" for="ch" forName="text_2" refType="ctrX" refFor="ch" refForName="accent_2"/>
                <dgm:constr type="r" for="ch" forName="text_2" refType="w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l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h" fact="0.2109"/>
                <dgm:constr type="l" for="ch" forName="text_3" refType="ctrX" refFor="ch" refForName="accent_3"/>
                <dgm:constr type="r" for="ch" forName="text_3" refType="w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l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h" fact="0.2253"/>
                <dgm:constr type="l" for="ch" forName="text_4" refType="ctrX" refFor="ch" refForName="accent_4"/>
                <dgm:constr type="r" for="ch" forName="text_4" refType="w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l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h" fact="0.2109"/>
                <dgm:constr type="l" for="ch" forName="text_5" refType="ctrX" refFor="ch" refForName="accent_5"/>
                <dgm:constr type="r" for="ch" forName="text_5" refType="w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l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h" fact="0.1658"/>
                <dgm:constr type="l" for="ch" forName="text_6" refType="ctrX" refFor="ch" refForName="accent_6"/>
                <dgm:constr type="r" for="ch" forName="text_6" refType="w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l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h" fact="0.0835"/>
                <dgm:constr type="l" for="ch" forName="text_7" refType="ctrX" refFor="ch" refForName="accent_7"/>
                <dgm:constr type="r" for="ch" forName="text_7" refType="w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lMarg" for="ch" forName="text_7" refType="w" refFor="ch" refForName="accent_7" fact="1.8"/>
                <dgm:constr type="primFontSz" for="ch" ptType="node" op="equ" val="65"/>
              </dgm:constrLst>
            </dgm:else>
          </dgm:choose>
        </dgm:if>
        <dgm:else name="Name12">
          <dgm:choose name="Name13">
            <dgm:if name="Name14" axis="ch" ptType="node" func="cnt" op="equ" val="1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625"/>
                <dgm:constr type="w" for="ch" forName="accent_1" refType="h" refFor="ch" refForName="accent_1" op="equ"/>
                <dgm:constr type="ctrY" for="ch" forName="accent_1" refType="h" fact="0.5"/>
                <dgm:constr type="ctrX" for="ch" forName="accent_1" refType="w"/>
                <dgm:constr type="ctrXOff" for="ch" forName="accent_1" refType="h" fact="-0.225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primFontSz" for="ch" ptType="node" op="equ" val="65"/>
              </dgm:constrLst>
            </dgm:if>
            <dgm:if name="Name15" axis="ch" ptType="node" func="cnt" op="equ" val="2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3571"/>
                <dgm:constr type="w" for="ch" forName="accent_1" refType="h" refFor="ch" refForName="accent_1" op="equ"/>
                <dgm:constr type="ctrY" for="ch" forName="accent_1" refType="h" fact="0.2857"/>
                <dgm:constr type="ctrX" for="ch" forName="accent_1" refType="w"/>
                <dgm:constr type="ctrXOff" for="ch" forName="accent_1" refType="h" fact="-0.1891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3571"/>
                <dgm:constr type="w" for="ch" forName="accent_2" refType="h" refFor="ch" refForName="accent_2" op="equ"/>
                <dgm:constr type="ctrY" for="ch" forName="accent_2" refType="h" fact="0.7143"/>
                <dgm:constr type="ctrX" for="ch" forName="accent_2" refType="w"/>
                <dgm:constr type="ctrXOff" for="ch" forName="accent_2" refType="h" fact="-0.1891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primFontSz" for="ch" ptType="node" op="equ" val="65"/>
              </dgm:constrLst>
            </dgm:if>
            <dgm:if name="Name16" axis="ch" ptType="node" func="cnt" op="equ" val="3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25"/>
                <dgm:constr type="w" for="ch" forName="accent_1" refType="h" refFor="ch" refForName="accent_1" op="equ"/>
                <dgm:constr type="ctrY" for="ch" forName="accent_1" refType="h" fact="0.2"/>
                <dgm:constr type="ctrX" for="ch" forName="accent_1" refType="w"/>
                <dgm:constr type="ctrXOff" for="ch" forName="accent_1" refType="h" fact="-0.1526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25"/>
                <dgm:constr type="w" for="ch" forName="accent_2" refType="h" refFor="ch" refForName="accent_2" op="equ"/>
                <dgm:constr type="ctrY" for="ch" forName="accent_2" refType="h" fact="0.5"/>
                <dgm:constr type="ctrX" for="ch" forName="accent_2" refType="w"/>
                <dgm:constr type="ctrXOff" for="ch" forName="accent_2" refType="h" fact="-0.2253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25"/>
                <dgm:constr type="w" for="ch" forName="accent_3" refType="h" refFor="ch" refForName="accent_3" op="equ"/>
                <dgm:constr type="ctrY" for="ch" forName="accent_3" refType="h" fact="0.8"/>
                <dgm:constr type="ctrX" for="ch" forName="accent_3" refType="w"/>
                <dgm:constr type="ctrXOff" for="ch" forName="accent_3" refType="h" fact="-0.1526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primFontSz" for="ch" ptType="node" op="equ" val="65"/>
              </dgm:constrLst>
            </dgm:if>
            <dgm:if name="Name17" axis="ch" ptType="node" func="cnt" op="equ" val="4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923"/>
                <dgm:constr type="w" for="ch" forName="accent_1" refType="h" refFor="ch" refForName="accent_1" op="equ"/>
                <dgm:constr type="ctrY" for="ch" forName="accent_1" refType="h" fact="0.1538"/>
                <dgm:constr type="ctrX" for="ch" forName="accent_1" refType="w"/>
                <dgm:constr type="ctrXOff" for="ch" forName="accent_1" refType="h" fact="-0.1268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923"/>
                <dgm:constr type="w" for="ch" forName="accent_2" refType="h" refFor="ch" refForName="accent_2" op="equ"/>
                <dgm:constr type="ctrY" for="ch" forName="accent_2" refType="h" fact="0.3846"/>
                <dgm:constr type="ctrX" for="ch" forName="accent_2" refType="w"/>
                <dgm:constr type="ctrXOff" for="ch" forName="accent_2" refType="h" fact="-0.215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923"/>
                <dgm:constr type="w" for="ch" forName="accent_3" refType="h" refFor="ch" refForName="accent_3" op="equ"/>
                <dgm:constr type="ctrY" for="ch" forName="accent_3" refType="h" fact="0.6154"/>
                <dgm:constr type="ctrX" for="ch" forName="accent_3" refType="w"/>
                <dgm:constr type="ctrXOff" for="ch" forName="accent_3" refType="h" fact="-0.21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923"/>
                <dgm:constr type="w" for="ch" forName="accent_4" refType="h" refFor="ch" refForName="accent_4" op="equ"/>
                <dgm:constr type="ctrY" for="ch" forName="accent_4" refType="h" fact="0.8462"/>
                <dgm:constr type="ctrX" for="ch" forName="accent_4" refType="w"/>
                <dgm:constr type="ctrXOff" for="ch" forName="accent_4" refType="h" fact="-0.126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primFontSz" for="ch" ptType="node" op="equ" val="65"/>
              </dgm:constrLst>
            </dgm:if>
            <dgm:if name="Name18" axis="ch" ptType="node" func="cnt" op="equ" val="5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563"/>
                <dgm:constr type="w" for="ch" forName="accent_1" refType="h" refFor="ch" refForName="accent_1" op="equ"/>
                <dgm:constr type="ctrY" for="ch" forName="accent_1" refType="h" fact="0.125"/>
                <dgm:constr type="ctrX" for="ch" forName="accent_1" refType="w"/>
                <dgm:constr type="ctrXOff" for="ch" forName="accent_1" refType="h" fact="-0.1082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563"/>
                <dgm:constr type="w" for="ch" forName="accent_2" refType="h" refFor="ch" refForName="accent_2" op="equ"/>
                <dgm:constr type="ctrY" for="ch" forName="accent_2" refType="h" fact="0.3125"/>
                <dgm:constr type="ctrX" for="ch" forName="accent_2" refType="w"/>
                <dgm:constr type="ctrXOff" for="ch" forName="accent_2" refType="h" fact="-0.197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563"/>
                <dgm:constr type="w" for="ch" forName="accent_3" refType="h" refFor="ch" refForName="accent_3" op="equ"/>
                <dgm:constr type="ctrY" for="ch" forName="accent_3" refType="h" fact="0.5"/>
                <dgm:constr type="ctrX" for="ch" forName="accent_3" refType="w"/>
                <dgm:constr type="ctrXOff" for="ch" forName="accent_3" refType="h" fact="-0.2253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563"/>
                <dgm:constr type="w" for="ch" forName="accent_4" refType="h" refFor="ch" refForName="accent_4" op="equ"/>
                <dgm:constr type="ctrY" for="ch" forName="accent_4" refType="h" fact="0.6875"/>
                <dgm:constr type="ctrX" for="ch" forName="accent_4" refType="w"/>
                <dgm:constr type="ctrXOff" for="ch" forName="accent_4" refType="h" fact="-0.1978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563"/>
                <dgm:constr type="w" for="ch" forName="accent_5" refType="h" refFor="ch" refForName="accent_5" op="equ"/>
                <dgm:constr type="ctrY" for="ch" forName="accent_5" refType="h" fact="0.875"/>
                <dgm:constr type="ctrX" for="ch" forName="accent_5" refType="w"/>
                <dgm:constr type="ctrXOff" for="ch" forName="accent_5" refType="h" fact="-0.1082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primFontSz" for="ch" ptType="node" op="equ" val="65"/>
              </dgm:constrLst>
            </dgm:if>
            <dgm:if name="Name19" axis="ch" ptType="node" func="cnt" op="equ" val="6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316"/>
                <dgm:constr type="w" for="ch" forName="accent_1" refType="h" refFor="ch" refForName="accent_1" op="equ"/>
                <dgm:constr type="ctrY" for="ch" forName="accent_1" refType="h" fact="0.1053"/>
                <dgm:constr type="ctrX" for="ch" forName="accent_1" refType="w"/>
                <dgm:constr type="ctrXOff" for="ch" forName="accent_1" refType="h" fact="-0.0943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316"/>
                <dgm:constr type="w" for="ch" forName="accent_2" refType="h" refFor="ch" refForName="accent_2" op="equ"/>
                <dgm:constr type="ctrY" for="ch" forName="accent_2" refType="h" fact="0.2632"/>
                <dgm:constr type="ctrX" for="ch" forName="accent_2" refType="w"/>
                <dgm:constr type="ctrXOff" for="ch" forName="accent_2" refType="h" fact="-0.1809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316"/>
                <dgm:constr type="w" for="ch" forName="accent_3" refType="h" refFor="ch" refForName="accent_3" op="equ"/>
                <dgm:constr type="ctrY" for="ch" forName="accent_3" refType="h" fact="0.4211"/>
                <dgm:constr type="ctrX" for="ch" forName="accent_3" refType="w"/>
                <dgm:constr type="ctrXOff" for="ch" forName="accent_3" refType="h" fact="-0.2205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316"/>
                <dgm:constr type="w" for="ch" forName="accent_4" refType="h" refFor="ch" refForName="accent_4" op="equ"/>
                <dgm:constr type="ctrY" for="ch" forName="accent_4" refType="h" fact="0.5789"/>
                <dgm:constr type="ctrX" for="ch" forName="accent_4" refType="w"/>
                <dgm:constr type="ctrXOff" for="ch" forName="accent_4" refType="h" fact="-0.2205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316"/>
                <dgm:constr type="w" for="ch" forName="accent_5" refType="h" refFor="ch" refForName="accent_5" op="equ"/>
                <dgm:constr type="ctrY" for="ch" forName="accent_5" refType="h" fact="0.7368"/>
                <dgm:constr type="ctrX" for="ch" forName="accent_5" refType="w"/>
                <dgm:constr type="ctrXOff" for="ch" forName="accent_5" refType="h" fact="-0.18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316"/>
                <dgm:constr type="w" for="ch" forName="accent_6" refType="h" refFor="ch" refForName="accent_6" op="equ"/>
                <dgm:constr type="ctrY" for="ch" forName="accent_6" refType="h" fact="0.8947"/>
                <dgm:constr type="ctrX" for="ch" forName="accent_6" refType="w"/>
                <dgm:constr type="ctrXOff" for="ch" forName="accent_6" refType="h" fact="-0.0943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primFontSz" for="ch" ptType="node" op="equ" val="65"/>
              </dgm:constrLst>
            </dgm:if>
            <dgm:else name="Name20">
              <dgm:constrLst>
                <dgm:constr type="h" for="ch" forName="cycle" refType="h"/>
                <dgm:constr type="w" for="ch" forName="cycle" refType="h" refFor="ch" refForName="cycle" fact="0.26"/>
                <dgm:constr type="r" for="ch" forName="cycle" refType="w"/>
                <dgm:constr type="ctrY" for="ch" forName="cycle" refType="h" fact="0.5"/>
                <dgm:constr type="diam" for="ch" forName="cycle" refType="h" fact="1.344"/>
                <dgm:constr type="h" for="ch" forName="accent_1" refType="h" fact="0.1136"/>
                <dgm:constr type="w" for="ch" forName="accent_1" refType="h" refFor="ch" refForName="accent_1" op="equ"/>
                <dgm:constr type="ctrY" for="ch" forName="accent_1" refType="h" fact="0.0909"/>
                <dgm:constr type="ctrX" for="ch" forName="accent_1" refType="w"/>
                <dgm:constr type="ctrXOff" for="ch" forName="accent_1" refType="h" fact="-0.0835"/>
                <dgm:constr type="r" for="ch" forName="text_1" refType="ctrX" refFor="ch" refForName="accent_1"/>
                <dgm:constr type="rOff" for="ch" forName="text_1" refType="ctrXOff" refFor="ch" refForName="accent_1"/>
                <dgm:constr type="l" for="ch" forName="text_1"/>
                <dgm:constr type="w" for="ch" forName="text_1" refType="h" refFor="ch" refForName="text_1" op="gte"/>
                <dgm:constr type="h" for="ch" forName="text_1" refType="h" refFor="ch" refForName="accent_1" fact="0.8"/>
                <dgm:constr type="ctrY" for="ch" forName="text_1" refType="ctrY" refFor="ch" refForName="accent_1"/>
                <dgm:constr type="rMarg" for="ch" forName="text_1" refType="w" refFor="ch" refForName="accent_1" fact="1.8"/>
                <dgm:constr type="h" for="ch" forName="accent_2" refType="h" fact="0.1136"/>
                <dgm:constr type="w" for="ch" forName="accent_2" refType="h" refFor="ch" refForName="accent_2" op="equ"/>
                <dgm:constr type="ctrY" for="ch" forName="accent_2" refType="h" fact="0.2273"/>
                <dgm:constr type="ctrX" for="ch" forName="accent_2" refType="w"/>
                <dgm:constr type="ctrXOff" for="ch" forName="accent_2" refType="h" fact="-0.1658"/>
                <dgm:constr type="r" for="ch" forName="text_2" refType="ctrX" refFor="ch" refForName="accent_2"/>
                <dgm:constr type="rOff" for="ch" forName="text_2" refType="ctrXOff" refFor="ch" refForName="accent_2"/>
                <dgm:constr type="l" for="ch" forName="text_2"/>
                <dgm:constr type="w" for="ch" forName="text_2" refType="h" refFor="ch" refForName="text_2" op="gte"/>
                <dgm:constr type="h" for="ch" forName="text_2" refType="h" refFor="ch" refForName="accent_2" fact="0.8"/>
                <dgm:constr type="ctrY" for="ch" forName="text_2" refType="ctrY" refFor="ch" refForName="accent_2"/>
                <dgm:constr type="rMarg" for="ch" forName="text_2" refType="w" refFor="ch" refForName="accent_2" fact="1.8"/>
                <dgm:constr type="h" for="ch" forName="accent_3" refType="h" fact="0.1136"/>
                <dgm:constr type="w" for="ch" forName="accent_3" refType="h" refFor="ch" refForName="accent_3" op="equ"/>
                <dgm:constr type="ctrY" for="ch" forName="accent_3" refType="h" fact="0.3636"/>
                <dgm:constr type="ctrX" for="ch" forName="accent_3" refType="w"/>
                <dgm:constr type="ctrXOff" for="ch" forName="accent_3" refType="h" fact="-0.2109"/>
                <dgm:constr type="r" for="ch" forName="text_3" refType="ctrX" refFor="ch" refForName="accent_3"/>
                <dgm:constr type="rOff" for="ch" forName="text_3" refType="ctrXOff" refFor="ch" refForName="accent_3"/>
                <dgm:constr type="l" for="ch" forName="text_3"/>
                <dgm:constr type="w" for="ch" forName="text_3" refType="h" refFor="ch" refForName="text_3" op="gte"/>
                <dgm:constr type="h" for="ch" forName="text_3" refType="h" refFor="ch" refForName="accent_3" fact="0.8"/>
                <dgm:constr type="ctrY" for="ch" forName="text_3" refType="ctrY" refFor="ch" refForName="accent_3"/>
                <dgm:constr type="rMarg" for="ch" forName="text_3" refType="w" refFor="ch" refForName="accent_3" fact="1.8"/>
                <dgm:constr type="h" for="ch" forName="accent_4" refType="h" fact="0.1136"/>
                <dgm:constr type="w" for="ch" forName="accent_4" refType="h" refFor="ch" refForName="accent_4" op="equ"/>
                <dgm:constr type="ctrY" for="ch" forName="accent_4" refType="h" fact="0.5"/>
                <dgm:constr type="ctrX" for="ch" forName="accent_4" refType="w"/>
                <dgm:constr type="ctrXOff" for="ch" forName="accent_4" refType="h" fact="-0.2253"/>
                <dgm:constr type="r" for="ch" forName="text_4" refType="ctrX" refFor="ch" refForName="accent_4"/>
                <dgm:constr type="rOff" for="ch" forName="text_4" refType="ctrXOff" refFor="ch" refForName="accent_4"/>
                <dgm:constr type="l" for="ch" forName="text_4"/>
                <dgm:constr type="w" for="ch" forName="text_4" refType="h" refFor="ch" refForName="text_4" op="gte"/>
                <dgm:constr type="h" for="ch" forName="text_4" refType="h" refFor="ch" refForName="accent_4" fact="0.8"/>
                <dgm:constr type="ctrY" for="ch" forName="text_4" refType="ctrY" refFor="ch" refForName="accent_4"/>
                <dgm:constr type="rMarg" for="ch" forName="text_4" refType="w" refFor="ch" refForName="accent_4" fact="1.8"/>
                <dgm:constr type="h" for="ch" forName="accent_5" refType="h" fact="0.1136"/>
                <dgm:constr type="w" for="ch" forName="accent_5" refType="h" refFor="ch" refForName="accent_5" op="equ"/>
                <dgm:constr type="ctrY" for="ch" forName="accent_5" refType="h" fact="0.6364"/>
                <dgm:constr type="ctrX" for="ch" forName="accent_5" refType="w"/>
                <dgm:constr type="ctrXOff" for="ch" forName="accent_5" refType="h" fact="-0.2109"/>
                <dgm:constr type="r" for="ch" forName="text_5" refType="ctrX" refFor="ch" refForName="accent_5"/>
                <dgm:constr type="rOff" for="ch" forName="text_5" refType="ctrXOff" refFor="ch" refForName="accent_5"/>
                <dgm:constr type="l" for="ch" forName="text_5"/>
                <dgm:constr type="w" for="ch" forName="text_5" refType="h" refFor="ch" refForName="text_5" op="gte"/>
                <dgm:constr type="h" for="ch" forName="text_5" refType="h" refFor="ch" refForName="accent_5" fact="0.8"/>
                <dgm:constr type="ctrY" for="ch" forName="text_5" refType="ctrY" refFor="ch" refForName="accent_5"/>
                <dgm:constr type="rMarg" for="ch" forName="text_5" refType="w" refFor="ch" refForName="accent_5" fact="1.8"/>
                <dgm:constr type="h" for="ch" forName="accent_6" refType="h" fact="0.1136"/>
                <dgm:constr type="w" for="ch" forName="accent_6" refType="h" refFor="ch" refForName="accent_6" op="equ"/>
                <dgm:constr type="ctrY" for="ch" forName="accent_6" refType="h" fact="0.7727"/>
                <dgm:constr type="ctrX" for="ch" forName="accent_6" refType="w"/>
                <dgm:constr type="ctrXOff" for="ch" forName="accent_6" refType="h" fact="-0.1658"/>
                <dgm:constr type="r" for="ch" forName="text_6" refType="ctrX" refFor="ch" refForName="accent_6"/>
                <dgm:constr type="rOff" for="ch" forName="text_6" refType="ctrXOff" refFor="ch" refForName="accent_6"/>
                <dgm:constr type="l" for="ch" forName="text_6"/>
                <dgm:constr type="w" for="ch" forName="text_6" refType="h" refFor="ch" refForName="text_6" op="gte"/>
                <dgm:constr type="h" for="ch" forName="text_6" refType="h" refFor="ch" refForName="accent_6" fact="0.8"/>
                <dgm:constr type="ctrY" for="ch" forName="text_6" refType="ctrY" refFor="ch" refForName="accent_6"/>
                <dgm:constr type="rMarg" for="ch" forName="text_6" refType="w" refFor="ch" refForName="accent_6" fact="1.8"/>
                <dgm:constr type="h" for="ch" forName="accent_7" refType="h" fact="0.1136"/>
                <dgm:constr type="w" for="ch" forName="accent_7" refType="h" refFor="ch" refForName="accent_7" op="equ"/>
                <dgm:constr type="ctrY" for="ch" forName="accent_7" refType="h" fact="0.9091"/>
                <dgm:constr type="ctrX" for="ch" forName="accent_7" refType="w"/>
                <dgm:constr type="ctrXOff" for="ch" forName="accent_7" refType="h" fact="-0.0835"/>
                <dgm:constr type="r" for="ch" forName="text_7" refType="ctrX" refFor="ch" refForName="accent_7"/>
                <dgm:constr type="rOff" for="ch" forName="text_7" refType="ctrXOff" refFor="ch" refForName="accent_7"/>
                <dgm:constr type="l" for="ch" forName="text_7"/>
                <dgm:constr type="w" for="ch" forName="text_7" refType="h" refFor="ch" refForName="text_7" op="gte"/>
                <dgm:constr type="h" for="ch" forName="text_7" refType="h" refFor="ch" refForName="accent_7" fact="0.8"/>
                <dgm:constr type="ctrY" for="ch" forName="text_7" refType="ctrY" refFor="ch" refForName="accent_7"/>
                <dgm:constr type="rMarg" for="ch" forName="text_7" refType="w" refFor="ch" refForName="accent_7" fact="1.8"/>
                <dgm:constr type="primFontSz" for="ch" ptType="node" op="equ" val="65"/>
              </dgm:constrLst>
            </dgm:else>
          </dgm:choose>
        </dgm:else>
      </dgm:choose>
      <dgm:layoutNode name="cycle">
        <dgm:choose name="Name21">
          <dgm:if name="Name22" func="var" arg="dir" op="equ" val="norm">
            <dgm:alg type="cycle">
              <dgm:param type="stAng" val="45"/>
              <dgm:param type="spanAng" val="90"/>
            </dgm:alg>
          </dgm:if>
          <dgm:else name="Name23">
            <dgm:alg type="cycle">
              <dgm:param type="stAng" val="225"/>
              <dgm:param type="spanAng" val="90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val="1"/>
          <dgm:constr type="h" for="ch" val="1"/>
          <dgm:constr type="diam" for="ch" forName="conn" refType="diam"/>
        </dgm:constrLst>
        <dgm:layoutNode name="src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conn" styleLbl="parChTrans1D2">
          <dgm:alg type="conn">
            <dgm:param type="connRout" val="curve"/>
            <dgm:param type="srcNode" val="srcNode"/>
            <dgm:param type="dstNode" val="dstNode"/>
            <dgm:param type="begPts" val="ctr"/>
            <dgm:param type="endPts" val="ctr"/>
            <dgm:param type="endSty" val="noArr"/>
          </dgm:alg>
          <dgm:shape xmlns:r="http://schemas.openxmlformats.org/officeDocument/2006/relationships" type="conn" r:blip="">
            <dgm:adjLst/>
          </dgm:shape>
          <dgm:presOf axis="desOrSelf" ptType="sibTrans" hideLastTrans="0" st="0" cnt="1"/>
          <dgm:constrLst>
            <dgm:constr type="begPad"/>
            <dgm:constr type="endPad"/>
          </dgm:constrLst>
        </dgm:layoutNode>
        <dgm:layoutNode name="extraNode">
          <dgm:alg type="sp"/>
          <dgm:shape xmlns:r="http://schemas.openxmlformats.org/officeDocument/2006/relationships" type="rect" r:blip="" hideGeom="1">
            <dgm:adjLst/>
          </dgm:shape>
          <dgm:presOf/>
        </dgm:layoutNode>
        <dgm:layoutNode name="dstNode">
          <dgm:alg type="sp"/>
          <dgm:shape xmlns:r="http://schemas.openxmlformats.org/officeDocument/2006/relationships" type="rect" r:blip="" hideGeom="1">
            <dgm:adjLst/>
          </dgm:shape>
          <dgm:presOf/>
        </dgm:layoutNode>
      </dgm:layoutNode>
      <dgm:forEach name="wrapper" axis="self" ptType="parTrans">
        <dgm:forEach name="wrapper2" axis="self" ptType="sibTrans" st="2">
          <dgm:forEach name="accentRepeat" axis="self">
            <dgm:layoutNode name="accentRepeatNode" styleLbl="solidFgAcc1">
              <dgm:alg type="sp"/>
              <dgm:shape xmlns:r="http://schemas.openxmlformats.org/officeDocument/2006/relationships" type="ellipse" r:blip="">
                <dgm:adjLst/>
              </dgm:shape>
              <dgm:presOf/>
            </dgm:layoutNode>
          </dgm:forEach>
        </dgm:forEach>
      </dgm:forEach>
      <dgm:forEach name="Name24" axis="ch" ptType="node" cnt="1">
        <dgm:layoutNode name="text_1" styleLbl="node1">
          <dgm:varLst>
            <dgm:bulletEnabled val="1"/>
          </dgm:varLst>
          <dgm:choose name="Name25">
            <dgm:if name="Name2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2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1">
          <dgm:alg type="sp"/>
          <dgm:shape xmlns:r="http://schemas.openxmlformats.org/officeDocument/2006/relationships" r:blip="">
            <dgm:adjLst/>
          </dgm:shape>
          <dgm:presOf/>
          <dgm:constrLst/>
          <dgm:forEach name="Name28" ref="accentRepeat"/>
        </dgm:layoutNode>
      </dgm:forEach>
      <dgm:forEach name="Name29" axis="ch" ptType="node" st="2" cnt="1">
        <dgm:layoutNode name="text_2" styleLbl="node1">
          <dgm:varLst>
            <dgm:bulletEnabled val="1"/>
          </dgm:varLst>
          <dgm:choose name="Name30">
            <dgm:if name="Name3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2">
          <dgm:alg type="sp"/>
          <dgm:shape xmlns:r="http://schemas.openxmlformats.org/officeDocument/2006/relationships" r:blip="">
            <dgm:adjLst/>
          </dgm:shape>
          <dgm:presOf/>
          <dgm:constrLst/>
          <dgm:forEach name="Name33" ref="accentRepeat"/>
        </dgm:layoutNode>
      </dgm:forEach>
      <dgm:forEach name="Name34" axis="ch" ptType="node" st="3" cnt="1">
        <dgm:layoutNode name="text_3" styleLbl="node1">
          <dgm:varLst>
            <dgm:bulletEnabled val="1"/>
          </dgm:varLst>
          <dgm:choose name="Name35">
            <dgm:if name="Name3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3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3">
          <dgm:alg type="sp"/>
          <dgm:shape xmlns:r="http://schemas.openxmlformats.org/officeDocument/2006/relationships" r:blip="">
            <dgm:adjLst/>
          </dgm:shape>
          <dgm:presOf/>
          <dgm:constrLst/>
          <dgm:forEach name="Name38" ref="accentRepeat"/>
        </dgm:layoutNode>
      </dgm:forEach>
      <dgm:forEach name="Name39" axis="ch" ptType="node" st="4" cnt="1">
        <dgm:layoutNode name="text_4" styleLbl="node1">
          <dgm:varLst>
            <dgm:bulletEnabled val="1"/>
          </dgm:varLst>
          <dgm:choose name="Name40">
            <dgm:if name="Name4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4">
          <dgm:alg type="sp"/>
          <dgm:shape xmlns:r="http://schemas.openxmlformats.org/officeDocument/2006/relationships" r:blip="">
            <dgm:adjLst/>
          </dgm:shape>
          <dgm:presOf/>
          <dgm:constrLst/>
          <dgm:forEach name="Name43" ref="accentRepeat"/>
        </dgm:layoutNode>
      </dgm:forEach>
      <dgm:forEach name="Name44" axis="ch" ptType="node" st="5" cnt="1">
        <dgm:layoutNode name="text_5" styleLbl="node1">
          <dgm:varLst>
            <dgm:bulletEnabled val="1"/>
          </dgm:varLst>
          <dgm:choose name="Name45">
            <dgm:if name="Name4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4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5">
          <dgm:alg type="sp"/>
          <dgm:shape xmlns:r="http://schemas.openxmlformats.org/officeDocument/2006/relationships" r:blip="">
            <dgm:adjLst/>
          </dgm:shape>
          <dgm:presOf/>
          <dgm:constrLst/>
          <dgm:forEach name="Name48" ref="accentRepeat"/>
        </dgm:layoutNode>
      </dgm:forEach>
      <dgm:forEach name="Name49" axis="ch" ptType="node" st="6" cnt="1">
        <dgm:layoutNode name="text_6" styleLbl="node1">
          <dgm:varLst>
            <dgm:bulletEnabled val="1"/>
          </dgm:varLst>
          <dgm:choose name="Name50">
            <dgm:if name="Name51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2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6">
          <dgm:alg type="sp"/>
          <dgm:shape xmlns:r="http://schemas.openxmlformats.org/officeDocument/2006/relationships" r:blip="">
            <dgm:adjLst/>
          </dgm:shape>
          <dgm:presOf/>
          <dgm:constrLst/>
          <dgm:forEach name="Name53" ref="accentRepeat"/>
        </dgm:layoutNode>
      </dgm:forEach>
      <dgm:forEach name="Name54" axis="ch" ptType="node" st="7" cnt="1">
        <dgm:layoutNode name="text_7" styleLbl="node1">
          <dgm:varLst>
            <dgm:bulletEnabled val="1"/>
          </dgm:varLst>
          <dgm:choose name="Name55">
            <dgm:if name="Name56" func="var" arg="dir" op="equ" val="norm">
              <dgm:alg type="tx">
                <dgm:param type="parTxLTRAlign" val="l"/>
                <dgm:param type="shpTxLTRAlignCh" val="l"/>
                <dgm:param type="parTxRTLAlign" val="l"/>
                <dgm:param type="shpTxRTLAlignCh" val="l"/>
              </dgm:alg>
            </dgm:if>
            <dgm:else name="Name57">
              <dgm:alg type="tx">
                <dgm:param type="parTxLTRAlign" val="r"/>
                <dgm:param type="shpTxLTRAlignCh" val="r"/>
                <dgm:param type="parTxRTLAlign" val="r"/>
                <dgm:param type="shpTxRTLAlignCh" val="r"/>
              </dgm:alg>
            </dgm:else>
          </dgm:choose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2"/>
            <dgm:constr type="rMarg" refType="primFontSz" fact="0.2"/>
            <dgm:constr type="tMarg" refType="primFontSz" fact="0.2"/>
            <dgm:constr type="bMarg" refType="primFontSz" fact="0.2"/>
          </dgm:constrLst>
          <dgm:ruleLst>
            <dgm:rule type="primFontSz" val="5" fact="NaN" max="NaN"/>
          </dgm:ruleLst>
        </dgm:layoutNode>
        <dgm:layoutNode name="accent_7">
          <dgm:alg type="sp"/>
          <dgm:shape xmlns:r="http://schemas.openxmlformats.org/officeDocument/2006/relationships" r:blip="">
            <dgm:adjLst/>
          </dgm:shape>
          <dgm:presOf/>
          <dgm:constrLst/>
          <dgm:forEach name="Name58" ref="accentRepeat"/>
        </dgm:layoutNode>
      </dgm:forEach>
    </dgm:layoutNode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vList3#1">
  <dgm:title val=""/>
  <dgm:desc val=""/>
  <dgm:catLst>
    <dgm:cat type="list" pri="14000"/>
    <dgm:cat type="convert" pri="3000"/>
    <dgm:cat type="picture" pri="27000"/>
    <dgm:cat type="pictureconvert" pri="270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w" for="ch" forName="composite" refType="w"/>
      <dgm:constr type="h" for="ch" forName="composite" refType="h"/>
      <dgm:constr type="h" for="ch" forName="spacing" refType="h" refFor="ch" refForName="composite" fact="0.25"/>
      <dgm:constr type="h" for="ch" forName="spacing" refType="w" op="lte" fact="0.1"/>
      <dgm:constr type="primFontSz" for="des" ptType="node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l" for="ch" forName="imgShp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l" for="ch" forName="txShp" refType="w" refFor="ch" refForName="imgShp" fact="0.5"/>
              <dgm:constr type="lMarg" for="ch" forName="txShp" refType="w" refFor="ch" refForName="imgShp" fact="1.25"/>
            </dgm:constrLst>
          </dgm:if>
          <dgm:else name="Name3">
            <dgm:constrLst>
              <dgm:constr type="w" for="ch" forName="imgShp" refType="w" fact="0.335"/>
              <dgm:constr type="h" for="ch" forName="imgShp" refType="w" refFor="ch" refForName="imgShp" op="equ"/>
              <dgm:constr type="h" for="ch" forName="imgShp" refType="h" op="lte"/>
              <dgm:constr type="ctrY" for="ch" forName="imgShp" refType="h" fact="0.5"/>
              <dgm:constr type="r" for="ch" forName="imgShp" refType="w"/>
              <dgm:constr type="w" for="ch" forName="txShp" refType="w" op="equ" fact="0.665"/>
              <dgm:constr type="h" for="ch" forName="txShp" refType="h" refFor="ch" refForName="imgShp" op="equ"/>
              <dgm:constr type="ctrY" for="ch" forName="txShp" refType="h" fact="0.5"/>
              <dgm:constr type="r" for="ch" forName="txShp" refType="ctrX" refFor="ch" refForName="imgShp"/>
              <dgm:constr type="rMarg" for="ch" forName="txShp" refType="w" refFor="ch" refForName="imgShp" fact="1.25"/>
            </dgm:constrLst>
          </dgm:else>
        </dgm:choose>
        <dgm:ruleLst/>
        <dgm:layoutNode name="imgShp" styleLbl="fgImgPlace1">
          <dgm:alg type="sp"/>
          <dgm:shape xmlns:r="http://schemas.openxmlformats.org/officeDocument/2006/relationships" type="ellipse" r:blip="" blipPhldr="1">
            <dgm:adjLst/>
          </dgm:shape>
          <dgm:presOf/>
          <dgm:constrLst/>
          <dgm:ruleLst/>
        </dgm:layoutNode>
        <dgm:layoutNode name="txShp">
          <dgm:varLst>
            <dgm:bulletEnabled val="1"/>
          </dgm:varLst>
          <dgm:alg type="tx"/>
          <dgm:choose name="Name4">
            <dgm:if name="Name5" func="var" arg="dir" op="equ" val="norm">
              <dgm:shape xmlns:r="http://schemas.openxmlformats.org/officeDocument/2006/relationships" rot="180" type="homePlate" r:blip="" zOrderOff="-1">
                <dgm:adjLst/>
              </dgm:shape>
            </dgm:if>
            <dgm:else name="Name6">
              <dgm:shape xmlns:r="http://schemas.openxmlformats.org/officeDocument/2006/relationships" type="homePlate" r:blip="" zOrderOff="-1">
                <dgm:adjLst/>
              </dgm:shape>
            </dgm:else>
          </dgm:choose>
          <dgm:presOf axis="desOrSelf" ptType="node"/>
          <dgm:constrLst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</dgm:layoutNode>
      <dgm:forEach name="Name7" axis="followSib" ptType="sibTrans" cnt="1">
        <dgm:layoutNode name="spacing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8289135-5828-43C5-86A9-279507A421D1}" type="datetimeFigureOut">
              <a:rPr lang="ru-RU" smtClean="0"/>
              <a:pPr/>
              <a:t>29.03.2023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54E7F77-1ECA-46FF-9C10-A48AF50827A7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49195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Образ слайда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1747" name="Заметки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31748" name="Номер слайда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749252BA-47BA-4BBC-91F6-2DB8D72390DD}" type="slidenum">
              <a:rPr lang="ru-RU" altLang="ru-RU" smtClean="0"/>
              <a:pPr/>
              <a:t>1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01246301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ru-RU" sz="1200" b="0" i="0" kern="1200" dirty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Современный этап развития российского образования характеризуется множеством инновационных изменений. В современных стратегических документах отражается идея формирования здорового образа жизни молодежи, основанная на содействии осмысленного отношения подрастающего поколения к своему здоровью и здоровью близких. Особенно актуальной эта идея остается для системы высшего образования, т.к. культура здоровья, потребность вести здоровый образ жизни, быть физически активным формируются в том числе и в условиях российского вуза. Культура здоровья – это не только грамотность в вопросах здоровья, достигаемая в результате обучения, но и практическое воплощение потребности вести здоровый образ жизни и заботиться о собственном здоровье.</a:t>
            </a:r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4E7F77-1ECA-46FF-9C10-A48AF50827A7}" type="slidenum">
              <a:rPr lang="ru-RU" smtClean="0"/>
              <a:pPr/>
              <a:t>2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7062147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4E7F77-1ECA-46FF-9C10-A48AF50827A7}" type="slidenum">
              <a:rPr lang="ru-RU" smtClean="0"/>
              <a:pPr/>
              <a:t>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1980304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4E7F77-1ECA-46FF-9C10-A48AF50827A7}" type="slidenum">
              <a:rPr lang="ru-RU" smtClean="0"/>
              <a:pPr/>
              <a:t>9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356765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4E7F77-1ECA-46FF-9C10-A48AF50827A7}" type="slidenum">
              <a:rPr lang="ru-RU" smtClean="0"/>
              <a:pPr/>
              <a:t>26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3789697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4E7F77-1ECA-46FF-9C10-A48AF50827A7}" type="slidenum">
              <a:rPr lang="ru-RU" smtClean="0"/>
              <a:pPr/>
              <a:t>28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668362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A54E7F77-1ECA-46FF-9C10-A48AF50827A7}" type="slidenum">
              <a:rPr lang="ru-RU" smtClean="0"/>
              <a:pPr/>
              <a:t>34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1072052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672A2-2F27-4811-A41A-F7D9997E115E}" type="datetimeFigureOut">
              <a:rPr lang="ru-RU" smtClean="0"/>
              <a:pPr/>
              <a:t>29.03.2023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0728E-F669-4671-A2D3-80181E2CB4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672A2-2F27-4811-A41A-F7D9997E115E}" type="datetimeFigureOut">
              <a:rPr lang="ru-RU" smtClean="0"/>
              <a:pPr/>
              <a:t>29.03.2023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0728E-F669-4671-A2D3-80181E2CB4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672A2-2F27-4811-A41A-F7D9997E115E}" type="datetimeFigureOut">
              <a:rPr lang="ru-RU" smtClean="0"/>
              <a:pPr/>
              <a:t>29.03.2023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0728E-F669-4671-A2D3-80181E2CB4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Заголовок и таблиц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609600"/>
            <a:ext cx="7772400" cy="1143000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аблица 2"/>
          <p:cNvSpPr>
            <a:spLocks noGrp="1"/>
          </p:cNvSpPr>
          <p:nvPr>
            <p:ph type="tbl" idx="1"/>
          </p:nvPr>
        </p:nvSpPr>
        <p:spPr>
          <a:xfrm>
            <a:off x="685800" y="1981200"/>
            <a:ext cx="7772400" cy="4114800"/>
          </a:xfrm>
        </p:spPr>
        <p:txBody>
          <a:bodyPr rtlCol="0">
            <a:normAutofit/>
          </a:bodyPr>
          <a:lstStyle/>
          <a:p>
            <a:pPr lvl="0"/>
            <a:endParaRPr lang="ru-RU" noProof="0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>
          <a:xfrm>
            <a:off x="6858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>
          <a:xfrm>
            <a:off x="6553200" y="6248400"/>
            <a:ext cx="1905000" cy="457200"/>
          </a:xfrm>
        </p:spPr>
        <p:txBody>
          <a:bodyPr/>
          <a:lstStyle>
            <a:lvl1pPr>
              <a:defRPr/>
            </a:lvl1pPr>
          </a:lstStyle>
          <a:p>
            <a:fld id="{B2BA4CF0-B597-492B-92C2-2AA437F4AAB1}" type="slidenum">
              <a:rPr lang="ru-RU" altLang="ru-RU"/>
              <a:pPr/>
              <a:t>‹#›</a:t>
            </a:fld>
            <a:endParaRPr lang="ru-RU" altLang="ru-RU"/>
          </a:p>
        </p:txBody>
      </p:sp>
    </p:spTree>
  </p:cSld>
  <p:clrMapOvr>
    <a:masterClrMapping/>
  </p:clrMapOvr>
  <p:transition spd="med" advClick="0" advTm="4000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672A2-2F27-4811-A41A-F7D9997E115E}" type="datetimeFigureOut">
              <a:rPr lang="ru-RU" smtClean="0"/>
              <a:pPr/>
              <a:t>29.03.2023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0728E-F669-4671-A2D3-80181E2CB4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672A2-2F27-4811-A41A-F7D9997E115E}" type="datetimeFigureOut">
              <a:rPr lang="ru-RU" smtClean="0"/>
              <a:pPr/>
              <a:t>29.03.2023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0728E-F669-4671-A2D3-80181E2CB4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672A2-2F27-4811-A41A-F7D9997E115E}" type="datetimeFigureOut">
              <a:rPr lang="ru-RU" smtClean="0"/>
              <a:pPr/>
              <a:t>29.03.2023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0728E-F669-4671-A2D3-80181E2CB4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672A2-2F27-4811-A41A-F7D9997E115E}" type="datetimeFigureOut">
              <a:rPr lang="ru-RU" smtClean="0"/>
              <a:pPr/>
              <a:t>29.03.2023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0728E-F669-4671-A2D3-80181E2CB4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672A2-2F27-4811-A41A-F7D9997E115E}" type="datetimeFigureOut">
              <a:rPr lang="ru-RU" smtClean="0"/>
              <a:pPr/>
              <a:t>29.03.2023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0728E-F669-4671-A2D3-80181E2CB4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672A2-2F27-4811-A41A-F7D9997E115E}" type="datetimeFigureOut">
              <a:rPr lang="ru-RU" smtClean="0"/>
              <a:pPr/>
              <a:t>29.03.2023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0728E-F669-4671-A2D3-80181E2CB4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672A2-2F27-4811-A41A-F7D9997E115E}" type="datetimeFigureOut">
              <a:rPr lang="ru-RU" smtClean="0"/>
              <a:pPr/>
              <a:t>29.03.2023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0728E-F669-4671-A2D3-80181E2CB4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BB672A2-2F27-4811-A41A-F7D9997E115E}" type="datetimeFigureOut">
              <a:rPr lang="ru-RU" smtClean="0"/>
              <a:pPr/>
              <a:t>29.03.2023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8B0728E-F669-4671-A2D3-80181E2CB42B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BB672A2-2F27-4811-A41A-F7D9997E115E}" type="datetimeFigureOut">
              <a:rPr lang="ru-RU" smtClean="0"/>
              <a:pPr/>
              <a:t>29.03.2023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B0728E-F669-4671-A2D3-80181E2CB42B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1" r:id="rId12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Relationship Id="rId9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38.png"/><Relationship Id="rId7" Type="http://schemas.openxmlformats.org/officeDocument/2006/relationships/image" Target="../media/image4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3.xml.rels><?xml version="1.0" encoding="UTF-8" standalone="yes"?>
<Relationships xmlns="http://schemas.openxmlformats.org/package/2006/relationships"><Relationship Id="rId8" Type="http://schemas.microsoft.com/office/2007/relationships/diagramDrawing" Target="../diagrams/drawing5.xml"/><Relationship Id="rId3" Type="http://schemas.openxmlformats.org/officeDocument/2006/relationships/image" Target="../media/image11.jpeg"/><Relationship Id="rId7" Type="http://schemas.openxmlformats.org/officeDocument/2006/relationships/diagramColors" Target="../diagrams/colors5.xml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5.xml"/><Relationship Id="rId5" Type="http://schemas.openxmlformats.org/officeDocument/2006/relationships/diagramLayout" Target="../diagrams/layout5.xml"/><Relationship Id="rId4" Type="http://schemas.openxmlformats.org/officeDocument/2006/relationships/diagramData" Target="../diagrams/data5.xml"/><Relationship Id="rId9" Type="http://schemas.openxmlformats.org/officeDocument/2006/relationships/image" Target="../media/image48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51.png"/><Relationship Id="rId7" Type="http://schemas.openxmlformats.org/officeDocument/2006/relationships/image" Target="../media/image55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54.png"/><Relationship Id="rId5" Type="http://schemas.openxmlformats.org/officeDocument/2006/relationships/image" Target="../media/image53.png"/><Relationship Id="rId10" Type="http://schemas.openxmlformats.org/officeDocument/2006/relationships/image" Target="../media/image58.png"/><Relationship Id="rId4" Type="http://schemas.openxmlformats.org/officeDocument/2006/relationships/image" Target="../media/image52.png"/><Relationship Id="rId9" Type="http://schemas.openxmlformats.org/officeDocument/2006/relationships/image" Target="../media/image5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7" Type="http://schemas.openxmlformats.org/officeDocument/2006/relationships/image" Target="../media/image64.png"/><Relationship Id="rId2" Type="http://schemas.openxmlformats.org/officeDocument/2006/relationships/image" Target="../media/image60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7.png"/><Relationship Id="rId4" Type="http://schemas.openxmlformats.org/officeDocument/2006/relationships/image" Target="../media/image66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jpeg"/><Relationship Id="rId3" Type="http://schemas.openxmlformats.org/officeDocument/2006/relationships/image" Target="../media/image68.jpeg"/><Relationship Id="rId7" Type="http://schemas.openxmlformats.org/officeDocument/2006/relationships/image" Target="../media/image71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.jpeg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8.pn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10" Type="http://schemas.openxmlformats.org/officeDocument/2006/relationships/image" Target="../media/image10.png"/><Relationship Id="rId4" Type="http://schemas.openxmlformats.org/officeDocument/2006/relationships/diagramData" Target="../diagrams/data1.xml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5.jpeg"/><Relationship Id="rId4" Type="http://schemas.openxmlformats.org/officeDocument/2006/relationships/image" Target="../media/image74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jpeg"/><Relationship Id="rId3" Type="http://schemas.openxmlformats.org/officeDocument/2006/relationships/image" Target="../media/image76.jpeg"/><Relationship Id="rId7" Type="http://schemas.openxmlformats.org/officeDocument/2006/relationships/image" Target="../media/image80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eg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6.xml"/><Relationship Id="rId7" Type="http://schemas.openxmlformats.org/officeDocument/2006/relationships/image" Target="../media/image11.jpeg"/><Relationship Id="rId2" Type="http://schemas.openxmlformats.org/officeDocument/2006/relationships/diagramData" Target="../diagrams/data6.xml"/><Relationship Id="rId1" Type="http://schemas.openxmlformats.org/officeDocument/2006/relationships/slideLayout" Target="../slideLayouts/slideLayout6.xml"/><Relationship Id="rId6" Type="http://schemas.microsoft.com/office/2007/relationships/diagramDrawing" Target="../diagrams/drawing6.xml"/><Relationship Id="rId5" Type="http://schemas.openxmlformats.org/officeDocument/2006/relationships/diagramColors" Target="../diagrams/colors6.xml"/><Relationship Id="rId4" Type="http://schemas.openxmlformats.org/officeDocument/2006/relationships/diagramQuickStyle" Target="../diagrams/quickStyle6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8.jpeg"/><Relationship Id="rId3" Type="http://schemas.openxmlformats.org/officeDocument/2006/relationships/image" Target="../media/image84.jpeg"/><Relationship Id="rId7" Type="http://schemas.openxmlformats.org/officeDocument/2006/relationships/image" Target="../media/image87.jpeg"/><Relationship Id="rId2" Type="http://schemas.openxmlformats.org/officeDocument/2006/relationships/image" Target="../media/image83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86.jpeg"/><Relationship Id="rId5" Type="http://schemas.openxmlformats.org/officeDocument/2006/relationships/image" Target="../media/image11.jpeg"/><Relationship Id="rId4" Type="http://schemas.openxmlformats.org/officeDocument/2006/relationships/image" Target="../media/image85.jpe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4.jpeg"/><Relationship Id="rId3" Type="http://schemas.openxmlformats.org/officeDocument/2006/relationships/image" Target="../media/image89.jpeg"/><Relationship Id="rId7" Type="http://schemas.openxmlformats.org/officeDocument/2006/relationships/image" Target="../media/image93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2.jpeg"/><Relationship Id="rId5" Type="http://schemas.openxmlformats.org/officeDocument/2006/relationships/image" Target="../media/image91.jpeg"/><Relationship Id="rId4" Type="http://schemas.openxmlformats.org/officeDocument/2006/relationships/image" Target="../media/image90.jpe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99.jpeg"/><Relationship Id="rId3" Type="http://schemas.openxmlformats.org/officeDocument/2006/relationships/image" Target="../media/image11.jpeg"/><Relationship Id="rId7" Type="http://schemas.openxmlformats.org/officeDocument/2006/relationships/image" Target="../media/image98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7.jpeg"/><Relationship Id="rId5" Type="http://schemas.openxmlformats.org/officeDocument/2006/relationships/image" Target="../media/image96.jpeg"/><Relationship Id="rId10" Type="http://schemas.openxmlformats.org/officeDocument/2006/relationships/image" Target="../media/image101.jpeg"/><Relationship Id="rId4" Type="http://schemas.openxmlformats.org/officeDocument/2006/relationships/image" Target="../media/image95.png"/><Relationship Id="rId9" Type="http://schemas.openxmlformats.org/officeDocument/2006/relationships/image" Target="../media/image100.jpe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7.jpeg"/><Relationship Id="rId3" Type="http://schemas.openxmlformats.org/officeDocument/2006/relationships/image" Target="../media/image102.jpeg"/><Relationship Id="rId7" Type="http://schemas.openxmlformats.org/officeDocument/2006/relationships/image" Target="../media/image10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5.jpeg"/><Relationship Id="rId5" Type="http://schemas.openxmlformats.org/officeDocument/2006/relationships/image" Target="../media/image104.jpeg"/><Relationship Id="rId4" Type="http://schemas.openxmlformats.org/officeDocument/2006/relationships/image" Target="../media/image103.jpeg"/><Relationship Id="rId9" Type="http://schemas.openxmlformats.org/officeDocument/2006/relationships/image" Target="../media/image108.jpe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diagramQuickStyle" Target="../diagrams/quickStyle7.xml"/><Relationship Id="rId3" Type="http://schemas.openxmlformats.org/officeDocument/2006/relationships/image" Target="../media/image11.jpeg"/><Relationship Id="rId7" Type="http://schemas.openxmlformats.org/officeDocument/2006/relationships/diagramLayout" Target="../diagrams/layout7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6" Type="http://schemas.openxmlformats.org/officeDocument/2006/relationships/diagramData" Target="../diagrams/data7.xml"/><Relationship Id="rId11" Type="http://schemas.openxmlformats.org/officeDocument/2006/relationships/image" Target="../media/image111.png"/><Relationship Id="rId5" Type="http://schemas.openxmlformats.org/officeDocument/2006/relationships/image" Target="../media/image110.jpeg"/><Relationship Id="rId10" Type="http://schemas.microsoft.com/office/2007/relationships/diagramDrawing" Target="../diagrams/drawing7.xml"/><Relationship Id="rId4" Type="http://schemas.openxmlformats.org/officeDocument/2006/relationships/image" Target="../media/image109.png"/><Relationship Id="rId9" Type="http://schemas.openxmlformats.org/officeDocument/2006/relationships/diagramColors" Target="../diagrams/colors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3.png"/><Relationship Id="rId2" Type="http://schemas.openxmlformats.org/officeDocument/2006/relationships/image" Target="../media/image1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6.jpeg"/><Relationship Id="rId5" Type="http://schemas.openxmlformats.org/officeDocument/2006/relationships/image" Target="../media/image115.jpeg"/><Relationship Id="rId4" Type="http://schemas.openxmlformats.org/officeDocument/2006/relationships/image" Target="../media/image11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tiff"/><Relationship Id="rId13" Type="http://schemas.openxmlformats.org/officeDocument/2006/relationships/image" Target="../media/image122.png"/><Relationship Id="rId3" Type="http://schemas.openxmlformats.org/officeDocument/2006/relationships/diagramData" Target="../diagrams/data8.xml"/><Relationship Id="rId7" Type="http://schemas.microsoft.com/office/2007/relationships/diagramDrawing" Target="../diagrams/drawing8.xml"/><Relationship Id="rId12" Type="http://schemas.openxmlformats.org/officeDocument/2006/relationships/image" Target="../media/image121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8.xml"/><Relationship Id="rId11" Type="http://schemas.openxmlformats.org/officeDocument/2006/relationships/image" Target="../media/image120.png"/><Relationship Id="rId5" Type="http://schemas.openxmlformats.org/officeDocument/2006/relationships/diagramQuickStyle" Target="../diagrams/quickStyle8.xml"/><Relationship Id="rId10" Type="http://schemas.openxmlformats.org/officeDocument/2006/relationships/image" Target="../media/image119.png"/><Relationship Id="rId4" Type="http://schemas.openxmlformats.org/officeDocument/2006/relationships/diagramLayout" Target="../diagrams/layout8.xml"/><Relationship Id="rId9" Type="http://schemas.openxmlformats.org/officeDocument/2006/relationships/image" Target="../media/image118.png"/><Relationship Id="rId14" Type="http://schemas.openxmlformats.org/officeDocument/2006/relationships/image" Target="../media/image12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png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6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7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3.png"/><Relationship Id="rId3" Type="http://schemas.openxmlformats.org/officeDocument/2006/relationships/image" Target="../media/image128.png"/><Relationship Id="rId7" Type="http://schemas.openxmlformats.org/officeDocument/2006/relationships/image" Target="../media/image132.pn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png"/><Relationship Id="rId5" Type="http://schemas.openxmlformats.org/officeDocument/2006/relationships/image" Target="../media/image130.png"/><Relationship Id="rId4" Type="http://schemas.openxmlformats.org/officeDocument/2006/relationships/image" Target="../media/image12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6.png"/><Relationship Id="rId4" Type="http://schemas.openxmlformats.org/officeDocument/2006/relationships/image" Target="../media/image135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png"/><Relationship Id="rId2" Type="http://schemas.openxmlformats.org/officeDocument/2006/relationships/image" Target="../media/image137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6.png"/><Relationship Id="rId4" Type="http://schemas.openxmlformats.org/officeDocument/2006/relationships/image" Target="../media/image13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40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openxmlformats.org/officeDocument/2006/relationships/image" Target="../media/image13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12" Type="http://schemas.microsoft.com/office/2007/relationships/diagramDrawing" Target="../diagrams/drawing3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11" Type="http://schemas.openxmlformats.org/officeDocument/2006/relationships/diagramColors" Target="../diagrams/colors3.xml"/><Relationship Id="rId5" Type="http://schemas.openxmlformats.org/officeDocument/2006/relationships/diagramQuickStyle" Target="../diagrams/quickStyle2.xml"/><Relationship Id="rId10" Type="http://schemas.openxmlformats.org/officeDocument/2006/relationships/diagramQuickStyle" Target="../diagrams/quickStyle3.xml"/><Relationship Id="rId4" Type="http://schemas.openxmlformats.org/officeDocument/2006/relationships/diagramLayout" Target="../diagrams/layout2.xml"/><Relationship Id="rId9" Type="http://schemas.openxmlformats.org/officeDocument/2006/relationships/diagramLayout" Target="../diagrams/layout3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diagramLayout" Target="../diagrams/layout4.xml"/><Relationship Id="rId7" Type="http://schemas.openxmlformats.org/officeDocument/2006/relationships/image" Target="../media/image11.jpeg"/><Relationship Id="rId2" Type="http://schemas.openxmlformats.org/officeDocument/2006/relationships/diagramData" Target="../diagrams/data4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4.xml"/><Relationship Id="rId11" Type="http://schemas.openxmlformats.org/officeDocument/2006/relationships/image" Target="../media/image17.png"/><Relationship Id="rId5" Type="http://schemas.openxmlformats.org/officeDocument/2006/relationships/diagramColors" Target="../diagrams/colors4.xml"/><Relationship Id="rId10" Type="http://schemas.openxmlformats.org/officeDocument/2006/relationships/image" Target="../media/image16.png"/><Relationship Id="rId4" Type="http://schemas.openxmlformats.org/officeDocument/2006/relationships/diagramQuickStyle" Target="../diagrams/quickStyle4.xml"/><Relationship Id="rId9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10" Type="http://schemas.openxmlformats.org/officeDocument/2006/relationships/image" Target="../media/image25.jpeg"/><Relationship Id="rId4" Type="http://schemas.openxmlformats.org/officeDocument/2006/relationships/image" Target="../media/image19.jpeg"/><Relationship Id="rId9" Type="http://schemas.openxmlformats.org/officeDocument/2006/relationships/image" Target="../media/image24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jpeg"/><Relationship Id="rId4" Type="http://schemas.openxmlformats.org/officeDocument/2006/relationships/image" Target="../media/image3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2931" y="2708275"/>
            <a:ext cx="9144000" cy="1944688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793" tIns="47896" rIns="95793" bIns="47896" anchor="ctr"/>
          <a:lstStyle/>
          <a:p>
            <a:pPr algn="ctr" defTabSz="957925">
              <a:defRPr/>
            </a:pPr>
            <a:r>
              <a:rPr lang="ru-RU" sz="3200" b="1" dirty="0"/>
              <a:t>Здоровые университеты – </a:t>
            </a:r>
            <a:endParaRPr lang="ru-RU" sz="3200" b="1" dirty="0" smtClean="0"/>
          </a:p>
          <a:p>
            <a:pPr algn="ctr" defTabSz="957925">
              <a:defRPr/>
            </a:pPr>
            <a:r>
              <a:rPr lang="ru-RU" sz="3200" b="1" dirty="0" smtClean="0"/>
              <a:t>здоровое </a:t>
            </a:r>
            <a:r>
              <a:rPr lang="ru-RU" sz="3200" b="1" dirty="0"/>
              <a:t>будущее городов</a:t>
            </a:r>
            <a:endParaRPr lang="ru-RU" sz="3200" b="1" dirty="0">
              <a:solidFill>
                <a:schemeClr val="bg1">
                  <a:lumMod val="9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51" name="Picture 10" descr="http://img.tourbina.ru/photos.3/2/0/203423/super.phot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18697" y="1279525"/>
            <a:ext cx="1395046" cy="11445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Прямоугольник 11"/>
          <p:cNvSpPr/>
          <p:nvPr/>
        </p:nvSpPr>
        <p:spPr>
          <a:xfrm>
            <a:off x="0" y="0"/>
            <a:ext cx="9144000" cy="188913"/>
          </a:xfrm>
          <a:prstGeom prst="rect">
            <a:avLst/>
          </a:prstGeom>
          <a:solidFill>
            <a:srgbClr val="00B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793" tIns="47896" rIns="95793" bIns="47896" anchor="ctr"/>
          <a:lstStyle/>
          <a:p>
            <a:pPr algn="ctr" defTabSz="95792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algn="ctr" defTabSz="95792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6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95536" y="548680"/>
            <a:ext cx="4204800" cy="649287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defTabSz="957925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1200" b="1" dirty="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ФГБОУ ВО ТВЕРСКОЙ ГМУ МИНЗДРАВА РОССИИ</a:t>
            </a:r>
          </a:p>
        </p:txBody>
      </p:sp>
      <p:cxnSp>
        <p:nvCxnSpPr>
          <p:cNvPr id="5" name="Прямая соединительная линия 4"/>
          <p:cNvCxnSpPr/>
          <p:nvPr/>
        </p:nvCxnSpPr>
        <p:spPr>
          <a:xfrm>
            <a:off x="3641482" y="6308725"/>
            <a:ext cx="1861038" cy="0"/>
          </a:xfrm>
          <a:prstGeom prst="line">
            <a:avLst/>
          </a:prstGeom>
          <a:ln w="57150">
            <a:solidFill>
              <a:schemeClr val="tx2">
                <a:lumMod val="7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56" name="Прямоугольник 17"/>
          <p:cNvSpPr>
            <a:spLocks noChangeArrowheads="1"/>
          </p:cNvSpPr>
          <p:nvPr/>
        </p:nvSpPr>
        <p:spPr bwMode="auto">
          <a:xfrm>
            <a:off x="0" y="6429376"/>
            <a:ext cx="9144000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1" hangingPunct="1">
              <a:spcAft>
                <a:spcPts val="600"/>
              </a:spcAft>
            </a:pPr>
            <a:r>
              <a:rPr lang="ru-RU" altLang="ru-RU" sz="1400" b="1" dirty="0" smtClean="0">
                <a:cs typeface="Arial" pitchFamily="34" charset="0"/>
              </a:rPr>
              <a:t>28 июня 2021 </a:t>
            </a:r>
            <a:r>
              <a:rPr lang="ru-RU" altLang="ru-RU" sz="1400" b="1" dirty="0">
                <a:cs typeface="Arial" pitchFamily="34" charset="0"/>
              </a:rPr>
              <a:t>года</a:t>
            </a:r>
            <a:endParaRPr lang="ru-RU" altLang="ru-RU" sz="1800" b="1" dirty="0">
              <a:cs typeface="Arial" pitchFamily="34" charset="0"/>
            </a:endParaRPr>
          </a:p>
        </p:txBody>
      </p:sp>
      <p:sp>
        <p:nvSpPr>
          <p:cNvPr id="2057" name="TextBox 13"/>
          <p:cNvSpPr txBox="1">
            <a:spLocks noChangeArrowheads="1"/>
          </p:cNvSpPr>
          <p:nvPr/>
        </p:nvSpPr>
        <p:spPr bwMode="auto">
          <a:xfrm>
            <a:off x="945174" y="5143501"/>
            <a:ext cx="2532745" cy="8002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rgbClr val="7030A0"/>
                </a:solidFill>
              </a:rPr>
              <a:t>к.м.н</a:t>
            </a:r>
            <a:r>
              <a:rPr lang="ru-RU" b="1" dirty="0">
                <a:solidFill>
                  <a:srgbClr val="7030A0"/>
                </a:solidFill>
              </a:rPr>
              <a:t>., </a:t>
            </a:r>
            <a:r>
              <a:rPr lang="ru-RU" b="1" dirty="0" smtClean="0">
                <a:solidFill>
                  <a:srgbClr val="7030A0"/>
                </a:solidFill>
              </a:rPr>
              <a:t>доцент</a:t>
            </a:r>
            <a:endParaRPr lang="ru-RU" b="1" dirty="0">
              <a:solidFill>
                <a:srgbClr val="7030A0"/>
              </a:solidFill>
            </a:endParaRPr>
          </a:p>
          <a:p>
            <a:r>
              <a:rPr lang="ru-RU" sz="2800" b="1" dirty="0" smtClean="0">
                <a:solidFill>
                  <a:srgbClr val="7030A0"/>
                </a:solidFill>
              </a:rPr>
              <a:t>А.В. Соловьева</a:t>
            </a:r>
            <a:endParaRPr lang="ru-RU" sz="2800" b="1" dirty="0">
              <a:solidFill>
                <a:srgbClr val="7030A0"/>
              </a:solidFill>
            </a:endParaRPr>
          </a:p>
        </p:txBody>
      </p:sp>
      <p:pic>
        <p:nvPicPr>
          <p:cNvPr id="2058" name="Picture 15" descr="https://tapoc.trbo.yandex.net/tapoc_secure_proxy/f5795da537df14096e64f77ff468586a?url=http%3A%2F%2Frosvuz.ru%2Fuploads%2Fpartition103%2Funit%2F1%2Fcc31f40814672e1619962e5f5d3f3327.800_415.jpg%3Fcode%3DMjQ5NzQuODAwXzQxNQ%3D%3D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347864" y="1268760"/>
            <a:ext cx="1846385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 descr="https://sun9-38.userapi.com/c846418/v846418817/912b3/5VRDDHGvJsw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547664" y="1268760"/>
            <a:ext cx="1728866" cy="1152128"/>
          </a:xfrm>
          <a:prstGeom prst="rect">
            <a:avLst/>
          </a:prstGeom>
          <a:noFill/>
        </p:spPr>
      </p:pic>
      <p:pic>
        <p:nvPicPr>
          <p:cNvPr id="18" name="Picture 2" descr="https://sun9-25.userapi.com/c858236/v858236976/c71f7/K1anaxftJf8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588224" y="4869160"/>
            <a:ext cx="1769105" cy="1178943"/>
          </a:xfrm>
          <a:prstGeom prst="rect">
            <a:avLst/>
          </a:prstGeom>
          <a:noFill/>
        </p:spPr>
      </p:pic>
      <p:pic>
        <p:nvPicPr>
          <p:cNvPr id="14" name="Picture 2" descr="https://sun9-34.userapi.com/c858020/v858020379/8569c/TaQgx-4eOus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7236296" y="1268760"/>
            <a:ext cx="1728192" cy="1175700"/>
          </a:xfrm>
          <a:prstGeom prst="rect">
            <a:avLst/>
          </a:prstGeom>
          <a:noFill/>
        </p:spPr>
      </p:pic>
      <p:pic>
        <p:nvPicPr>
          <p:cNvPr id="15" name="Picture 2" descr="https://sun9-23.userapi.com/c854120/v854120963/103fb3/gC4Zpnm_qc4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292080" y="1196752"/>
            <a:ext cx="1835993" cy="1223518"/>
          </a:xfrm>
          <a:prstGeom prst="rect">
            <a:avLst/>
          </a:prstGeom>
          <a:noFill/>
        </p:spPr>
      </p:pic>
      <p:pic>
        <p:nvPicPr>
          <p:cNvPr id="17" name="Picture 2" descr="https://sun9-20.userapi.com/c854120/v854120963/1039ef/ew-mMgUesFc.jpg"/>
          <p:cNvPicPr>
            <a:picLocks noChangeAspect="1" noChangeArrowheads="1"/>
          </p:cNvPicPr>
          <p:nvPr/>
        </p:nvPicPr>
        <p:blipFill>
          <a:blip r:embed="rId9" cstate="print"/>
          <a:srcRect l="49439" t="68295" r="23810" b="5169"/>
          <a:stretch>
            <a:fillRect/>
          </a:stretch>
        </p:blipFill>
        <p:spPr bwMode="auto">
          <a:xfrm>
            <a:off x="7380312" y="5661248"/>
            <a:ext cx="1656184" cy="11521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331640" y="3326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100" b="1" dirty="0">
                <a:solidFill>
                  <a:srgbClr val="00B050"/>
                </a:solidFill>
              </a:rPr>
              <a:t>ПРОЕКТ</a:t>
            </a:r>
            <a:br>
              <a:rPr lang="ru-RU" sz="3100" b="1" dirty="0">
                <a:solidFill>
                  <a:srgbClr val="00B050"/>
                </a:solidFill>
              </a:rPr>
            </a:br>
            <a:r>
              <a:rPr lang="ru-RU" sz="3100" b="1" dirty="0">
                <a:solidFill>
                  <a:srgbClr val="00B050"/>
                </a:solidFill>
              </a:rPr>
              <a:t> «ЗДОРОВЬЕ РОДИТЕЛЕЙ: НАУЧИ ВЗРОСЛЫХ!»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6" name="Содержимое 14" descr="IMG_20190216_180554_6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0648"/>
            <a:ext cx="2088232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2267744" y="1412776"/>
            <a:ext cx="6390456" cy="923330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7030A0"/>
                </a:solidFill>
              </a:rPr>
              <a:t>Проект предусматривает проведение уроков в школах по обучению детей ранним признакам сосудистых катастроф и основам оказания первой помощи </a:t>
            </a:r>
          </a:p>
        </p:txBody>
      </p:sp>
      <p:grpSp>
        <p:nvGrpSpPr>
          <p:cNvPr id="12" name="Группа 11"/>
          <p:cNvGrpSpPr/>
          <p:nvPr/>
        </p:nvGrpSpPr>
        <p:grpSpPr>
          <a:xfrm>
            <a:off x="4427984" y="4653136"/>
            <a:ext cx="4104456" cy="1728192"/>
            <a:chOff x="3635896" y="2708920"/>
            <a:chExt cx="5418601" cy="3096344"/>
          </a:xfrm>
        </p:grpSpPr>
        <p:pic>
          <p:nvPicPr>
            <p:cNvPr id="8" name="Picture 4" descr="https://sun9-45.userapi.com/c855628/v855628848/140eb6/InQjoqG9KJs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3635896" y="2708920"/>
              <a:ext cx="2808312" cy="3096344"/>
            </a:xfrm>
            <a:prstGeom prst="rect">
              <a:avLst/>
            </a:prstGeom>
            <a:noFill/>
          </p:spPr>
        </p:pic>
        <p:pic>
          <p:nvPicPr>
            <p:cNvPr id="10" name="Picture 6" descr="https://sun9-51.userapi.com/c858136/v858136848/c1b57/FpuLDmLwilA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6516216" y="2708920"/>
              <a:ext cx="2538281" cy="3096344"/>
            </a:xfrm>
            <a:prstGeom prst="rect">
              <a:avLst/>
            </a:prstGeom>
            <a:noFill/>
          </p:spPr>
        </p:pic>
      </p:grpSp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/>
          <a:srcRect b="18339"/>
          <a:stretch>
            <a:fillRect/>
          </a:stretch>
        </p:blipFill>
        <p:spPr>
          <a:xfrm>
            <a:off x="4427984" y="2564904"/>
            <a:ext cx="4104456" cy="2232248"/>
          </a:xfrm>
          <a:prstGeom prst="rect">
            <a:avLst/>
          </a:prstGeom>
        </p:spPr>
      </p:pic>
      <p:pic>
        <p:nvPicPr>
          <p:cNvPr id="7" name="Picture 2" descr="https://sun9-30.userapi.com/c858220/v858220848/c14f2/0bzUAiTfSH8.jpg"/>
          <p:cNvPicPr>
            <a:picLocks noChangeAspect="1" noChangeArrowheads="1"/>
          </p:cNvPicPr>
          <p:nvPr/>
        </p:nvPicPr>
        <p:blipFill>
          <a:blip r:embed="rId6" cstate="print"/>
          <a:srcRect t="22826" r="4348" b="11957"/>
          <a:stretch>
            <a:fillRect/>
          </a:stretch>
        </p:blipFill>
        <p:spPr bwMode="auto">
          <a:xfrm>
            <a:off x="179512" y="2564904"/>
            <a:ext cx="4104456" cy="3731324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4401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403648" y="33265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100" b="1" dirty="0">
                <a:solidFill>
                  <a:srgbClr val="00B050"/>
                </a:solidFill>
              </a:rPr>
              <a:t>ПРОЕКТ </a:t>
            </a:r>
            <a:br>
              <a:rPr lang="ru-RU" sz="3100" b="1" dirty="0">
                <a:solidFill>
                  <a:srgbClr val="00B050"/>
                </a:solidFill>
              </a:rPr>
            </a:br>
            <a:r>
              <a:rPr lang="ru-RU" sz="3100" b="1" dirty="0">
                <a:solidFill>
                  <a:srgbClr val="00B050"/>
                </a:solidFill>
              </a:rPr>
              <a:t>«ЗДОРОВЬЕ РОДИТЕЛЕЙ: НАУЧИ ВЗРОСЛЫХ!»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6" name="Содержимое 14" descr="IMG_20190216_180554_6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0648"/>
            <a:ext cx="2088232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56177" y="2624454"/>
            <a:ext cx="2880320" cy="216024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84637" y="5045444"/>
            <a:ext cx="3159571" cy="2369679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50089" y="2605767"/>
            <a:ext cx="3024155" cy="2142075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6" cstate="print"/>
          <a:srcRect l="21270" t="-6431"/>
          <a:stretch/>
        </p:blipFill>
        <p:spPr>
          <a:xfrm>
            <a:off x="6454228" y="4876818"/>
            <a:ext cx="2526884" cy="243205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112728" y="2611745"/>
            <a:ext cx="3510110" cy="212608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150089" y="5041517"/>
            <a:ext cx="3102640" cy="232698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1835696" y="1196752"/>
            <a:ext cx="730830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7030A0"/>
                </a:solidFill>
              </a:rPr>
              <a:t>Фрагмент урока. Дети участвуют в </a:t>
            </a:r>
            <a:r>
              <a:rPr lang="ru-RU" dirty="0" err="1">
                <a:solidFill>
                  <a:srgbClr val="7030A0"/>
                </a:solidFill>
              </a:rPr>
              <a:t>к</a:t>
            </a:r>
            <a:r>
              <a:rPr lang="ru-RU" dirty="0" err="1">
                <a:solidFill>
                  <a:srgbClr val="7030A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весте</a:t>
            </a:r>
            <a:r>
              <a:rPr lang="ru-RU" dirty="0">
                <a:solidFill>
                  <a:srgbClr val="7030A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, выполненном в едином стиле загадочного </a:t>
            </a:r>
            <a:r>
              <a:rPr lang="ru-RU" dirty="0" err="1">
                <a:solidFill>
                  <a:srgbClr val="7030A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Хогвартса</a:t>
            </a:r>
            <a:r>
              <a:rPr lang="ru-RU" dirty="0">
                <a:solidFill>
                  <a:srgbClr val="7030A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, где школьники чувствуют себя настоящими волшебниками (примеряют роли Гарри </a:t>
            </a:r>
            <a:r>
              <a:rPr lang="ru-RU" dirty="0" err="1">
                <a:solidFill>
                  <a:srgbClr val="7030A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Поттера</a:t>
            </a:r>
            <a:r>
              <a:rPr lang="ru-RU" dirty="0">
                <a:solidFill>
                  <a:srgbClr val="7030A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, </a:t>
            </a:r>
            <a:r>
              <a:rPr lang="ru-RU" dirty="0" err="1">
                <a:solidFill>
                  <a:srgbClr val="7030A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Гермионы</a:t>
            </a:r>
            <a:r>
              <a:rPr lang="ru-RU" dirty="0">
                <a:solidFill>
                  <a:srgbClr val="7030A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dirty="0" err="1">
                <a:solidFill>
                  <a:srgbClr val="7030A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Гренджер</a:t>
            </a:r>
            <a:r>
              <a:rPr lang="ru-RU" dirty="0">
                <a:solidFill>
                  <a:srgbClr val="7030A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, Рома </a:t>
            </a:r>
            <a:r>
              <a:rPr lang="ru-RU" dirty="0" err="1">
                <a:solidFill>
                  <a:srgbClr val="7030A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Уизли</a:t>
            </a:r>
            <a:r>
              <a:rPr lang="ru-RU" dirty="0">
                <a:solidFill>
                  <a:srgbClr val="7030A0"/>
                </a:solidFill>
                <a:latin typeface="Calibri" pitchFamily="34" charset="0"/>
                <a:ea typeface="Times New Roman" pitchFamily="18" charset="0"/>
                <a:cs typeface="Times New Roman" pitchFamily="18" charset="0"/>
              </a:rPr>
              <a:t> и других персонажей) и узнают много нового.</a:t>
            </a:r>
            <a:endParaRPr lang="ru-RU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30923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60648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100" b="1" dirty="0">
                <a:solidFill>
                  <a:srgbClr val="00B050"/>
                </a:solidFill>
              </a:rPr>
              <a:t>ПРОЕКТ</a:t>
            </a:r>
            <a:br>
              <a:rPr lang="ru-RU" sz="3100" b="1" dirty="0">
                <a:solidFill>
                  <a:srgbClr val="00B050"/>
                </a:solidFill>
              </a:rPr>
            </a:br>
            <a:r>
              <a:rPr lang="ru-RU" sz="3100" b="1" dirty="0">
                <a:solidFill>
                  <a:srgbClr val="00B050"/>
                </a:solidFill>
              </a:rPr>
              <a:t> «Я ИЗМЕРЯЮ ТВОЕ ДАВЛЕНИЕ»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  <p:pic>
        <p:nvPicPr>
          <p:cNvPr id="6" name="Содержимое 14" descr="IMG_20190216_180554_6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0648"/>
            <a:ext cx="2088232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" name="Прямоугольник 2"/>
          <p:cNvSpPr/>
          <p:nvPr/>
        </p:nvSpPr>
        <p:spPr>
          <a:xfrm>
            <a:off x="2122036" y="1229932"/>
            <a:ext cx="662473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7030A0"/>
                </a:solidFill>
              </a:rPr>
              <a:t>Обучение школьников правилам измерения артериального давления, важности и значимости этого фактора риска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059831" y="2387793"/>
            <a:ext cx="2963581" cy="3345463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28184" y="2402653"/>
            <a:ext cx="2736305" cy="331966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3" y="2419789"/>
            <a:ext cx="2660064" cy="3324123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5496" y="5949280"/>
            <a:ext cx="920899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Домашним заданием является измерение АД у родителей. При выявлении артериальной</a:t>
            </a:r>
          </a:p>
          <a:p>
            <a:r>
              <a:rPr lang="ru-RU" dirty="0"/>
              <a:t>гипертензии предлагается профилактическое обследование силами  преподавателей ТГМУ.</a:t>
            </a:r>
          </a:p>
        </p:txBody>
      </p:sp>
    </p:spTree>
    <p:extLst>
      <p:ext uri="{BB962C8B-B14F-4D97-AF65-F5344CB8AC3E}">
        <p14:creationId xmlns:p14="http://schemas.microsoft.com/office/powerpoint/2010/main" val="1034881215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6" descr="C:\Users\L\Pictures\полн.PN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1840" y="2492896"/>
            <a:ext cx="5256584" cy="37336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dirty="0">
                <a:solidFill>
                  <a:srgbClr val="00B050"/>
                </a:solidFill>
              </a:rPr>
              <a:t>ПРОЕКТ </a:t>
            </a:r>
            <a:br>
              <a:rPr lang="ru-RU" sz="2800" b="1" dirty="0">
                <a:solidFill>
                  <a:srgbClr val="00B050"/>
                </a:solidFill>
              </a:rPr>
            </a:br>
            <a:r>
              <a:rPr lang="ru-RU" sz="2800" b="1" dirty="0">
                <a:solidFill>
                  <a:srgbClr val="00B050"/>
                </a:solidFill>
              </a:rPr>
              <a:t>«СЕРДЦЕ УЧИТЕЛЯ»</a:t>
            </a:r>
          </a:p>
        </p:txBody>
      </p:sp>
      <p:pic>
        <p:nvPicPr>
          <p:cNvPr id="6" name="Содержимое 14" descr="IMG_20190216_180554_6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404664"/>
            <a:ext cx="2088232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2195736" y="1340768"/>
            <a:ext cx="6336704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b="1" dirty="0">
                <a:solidFill>
                  <a:srgbClr val="7030A0"/>
                </a:solidFill>
              </a:rPr>
              <a:t>Проект предусматривает разработку и внедрение комплекса инновационных технологий по коррекции артериальной гипертензии, а также по формированию здорового образа жизни у педагогического состава общеобразовательных и дошкольных учреждений г. Твери.</a:t>
            </a:r>
          </a:p>
        </p:txBody>
      </p:sp>
      <p:graphicFrame>
        <p:nvGraphicFramePr>
          <p:cNvPr id="18" name="Схема 17"/>
          <p:cNvGraphicFramePr/>
          <p:nvPr/>
        </p:nvGraphicFramePr>
        <p:xfrm>
          <a:off x="251520" y="3356992"/>
          <a:ext cx="4128120" cy="268007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9" name="TextBox 18"/>
          <p:cNvSpPr txBox="1"/>
          <p:nvPr/>
        </p:nvSpPr>
        <p:spPr>
          <a:xfrm>
            <a:off x="1763688" y="2852936"/>
            <a:ext cx="70567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00B050"/>
                </a:solidFill>
              </a:rPr>
              <a:t>ОБСЛЕДОВАНИЕ  </a:t>
            </a:r>
            <a:r>
              <a:rPr lang="ru-RU" dirty="0"/>
              <a:t>               </a:t>
            </a:r>
            <a:r>
              <a:rPr lang="ru-RU" b="1" dirty="0">
                <a:solidFill>
                  <a:srgbClr val="00B050"/>
                </a:solidFill>
              </a:rPr>
              <a:t>ПРОФИЛАКТИЧЕСКОЕ КОНСУЛЬТИРОВАНИЕ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251520" y="5949280"/>
            <a:ext cx="17837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atin typeface="+mn-lt"/>
                <a:cs typeface="+mn-cs"/>
              </a:rPr>
              <a:t>Медицинское</a:t>
            </a:r>
          </a:p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ru-RU" sz="2000" b="1" dirty="0">
                <a:latin typeface="+mn-lt"/>
                <a:cs typeface="+mn-cs"/>
              </a:rPr>
              <a:t>заключение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2195736" y="6021288"/>
            <a:ext cx="208178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000" b="1" dirty="0"/>
              <a:t>Направление на </a:t>
            </a:r>
            <a:r>
              <a:rPr lang="ru-RU" sz="2000" b="1" dirty="0" err="1"/>
              <a:t>дообследование</a:t>
            </a:r>
            <a:endParaRPr lang="ru-RU" sz="2000" b="1" dirty="0"/>
          </a:p>
        </p:txBody>
      </p:sp>
      <p:sp>
        <p:nvSpPr>
          <p:cNvPr id="22" name="TextBox 21"/>
          <p:cNvSpPr txBox="1"/>
          <p:nvPr/>
        </p:nvSpPr>
        <p:spPr>
          <a:xfrm flipH="1">
            <a:off x="4499992" y="5949279"/>
            <a:ext cx="46440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Виртуальное общение врача с пациентом</a:t>
            </a:r>
          </a:p>
          <a:p>
            <a:r>
              <a:rPr lang="ru-RU" b="1" dirty="0"/>
              <a:t>с помощью онлайн-кабинета,  социальных сетей  и удалённого </a:t>
            </a:r>
            <a:r>
              <a:rPr lang="ru-RU" b="1" dirty="0" err="1"/>
              <a:t>кардиомониторинга</a:t>
            </a:r>
            <a:r>
              <a:rPr lang="ru-RU" b="1" dirty="0"/>
              <a:t>.</a:t>
            </a:r>
          </a:p>
        </p:txBody>
      </p:sp>
      <p:pic>
        <p:nvPicPr>
          <p:cNvPr id="23" name="Рисунок 22" descr="https://sun9-11.userapi.com/PCtb8v_5qe8radG7bKfXhuu1LEpKe-LEbOEfEA/KgLS5fxQsFU.jpg"/>
          <p:cNvPicPr/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03" b="5994"/>
          <a:stretch/>
        </p:blipFill>
        <p:spPr bwMode="auto">
          <a:xfrm>
            <a:off x="4572000" y="4221088"/>
            <a:ext cx="1080120" cy="1728192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1621197366"/>
      </p:ext>
    </p:extLst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 cstate="print"/>
          <a:srcRect l="6045" t="15506" r="7649" b="12021"/>
          <a:stretch/>
        </p:blipFill>
        <p:spPr>
          <a:xfrm>
            <a:off x="58158" y="1003519"/>
            <a:ext cx="9035263" cy="5687567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307849" y="224354"/>
            <a:ext cx="70323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Сайт: </a:t>
            </a:r>
            <a:r>
              <a:rPr lang="en-US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https://</a:t>
            </a:r>
            <a:r>
              <a:rPr lang="ru-RU" sz="3600" b="1" dirty="0">
                <a:solidFill>
                  <a:schemeClr val="accent1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онлайнздоровье.рф</a:t>
            </a:r>
          </a:p>
        </p:txBody>
      </p:sp>
    </p:spTree>
    <p:extLst>
      <p:ext uri="{BB962C8B-B14F-4D97-AF65-F5344CB8AC3E}">
        <p14:creationId xmlns:p14="http://schemas.microsoft.com/office/powerpoint/2010/main" val="1568542707"/>
      </p:ext>
    </p:extLst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699792" y="188640"/>
            <a:ext cx="4991115" cy="934311"/>
          </a:xfrm>
        </p:spPr>
        <p:txBody>
          <a:bodyPr>
            <a:noAutofit/>
          </a:bodyPr>
          <a:lstStyle/>
          <a:p>
            <a:pPr algn="ctr"/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ход в онлайн кабинет.</a:t>
            </a:r>
            <a:b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(адрес: </a:t>
            </a:r>
            <a:r>
              <a:rPr lang="ru-RU" sz="2000" b="1" dirty="0" err="1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своездоровье.рф</a:t>
            </a: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логин: 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pat3</a:t>
            </a: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; пароль: </a:t>
            </a:r>
            <a:r>
              <a:rPr lang="en-US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pat3</a:t>
            </a:r>
            <a:r>
              <a:rPr lang="ru-RU" sz="2000" b="1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1111)</a:t>
            </a:r>
          </a:p>
        </p:txBody>
      </p:sp>
      <p:pic>
        <p:nvPicPr>
          <p:cNvPr id="3" name="Рисунок 2"/>
          <p:cNvPicPr/>
          <p:nvPr/>
        </p:nvPicPr>
        <p:blipFill rotWithShape="1">
          <a:blip r:embed="rId2" cstate="print"/>
          <a:srcRect l="22769" t="21958" r="38589" b="6749"/>
          <a:stretch/>
        </p:blipFill>
        <p:spPr bwMode="auto">
          <a:xfrm>
            <a:off x="314965" y="2749601"/>
            <a:ext cx="1463723" cy="189014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4" name="Рисунок 3"/>
          <p:cNvPicPr/>
          <p:nvPr/>
        </p:nvPicPr>
        <p:blipFill rotWithShape="1">
          <a:blip r:embed="rId3" cstate="print"/>
          <a:srcRect l="31427" t="11407" r="14859" b="5038"/>
          <a:stretch/>
        </p:blipFill>
        <p:spPr bwMode="auto">
          <a:xfrm>
            <a:off x="2627784" y="2060848"/>
            <a:ext cx="2393156" cy="27908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0" y="2276872"/>
            <a:ext cx="262770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Блок 2. Теория здоровья.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726159" y="1506022"/>
            <a:ext cx="2118080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Блок 3. Статистика.</a:t>
            </a:r>
          </a:p>
        </p:txBody>
      </p:sp>
      <p:pic>
        <p:nvPicPr>
          <p:cNvPr id="7" name="Рисунок 6"/>
          <p:cNvPicPr/>
          <p:nvPr/>
        </p:nvPicPr>
        <p:blipFill rotWithShape="1">
          <a:blip r:embed="rId4" cstate="print"/>
          <a:srcRect l="17958" t="9410" r="7963" b="19867"/>
          <a:stretch/>
        </p:blipFill>
        <p:spPr bwMode="auto">
          <a:xfrm>
            <a:off x="5220072" y="1988840"/>
            <a:ext cx="3616166" cy="279082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TextBox 7"/>
          <p:cNvSpPr txBox="1"/>
          <p:nvPr/>
        </p:nvSpPr>
        <p:spPr>
          <a:xfrm>
            <a:off x="5617060" y="1536794"/>
            <a:ext cx="3208764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Блок 4. Ваш рейтинг здоровья.</a:t>
            </a:r>
          </a:p>
        </p:txBody>
      </p:sp>
      <p:pic>
        <p:nvPicPr>
          <p:cNvPr id="9" name="Рисунок 8"/>
          <p:cNvPicPr/>
          <p:nvPr/>
        </p:nvPicPr>
        <p:blipFill rotWithShape="1">
          <a:blip r:embed="rId5" cstate="print"/>
          <a:srcRect l="18118" t="32795" r="1710" b="20722"/>
          <a:stretch/>
        </p:blipFill>
        <p:spPr bwMode="auto">
          <a:xfrm>
            <a:off x="179512" y="5305425"/>
            <a:ext cx="2813367" cy="155257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251520" y="4941168"/>
            <a:ext cx="2783967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Блок 5. Дневник здоровья.</a:t>
            </a:r>
          </a:p>
        </p:txBody>
      </p:sp>
      <p:pic>
        <p:nvPicPr>
          <p:cNvPr id="11" name="Рисунок 10"/>
          <p:cNvPicPr/>
          <p:nvPr/>
        </p:nvPicPr>
        <p:blipFill rotWithShape="1">
          <a:blip r:embed="rId6" cstate="print"/>
          <a:srcRect l="18119" t="47053" r="1389" b="7320"/>
          <a:stretch/>
        </p:blipFill>
        <p:spPr bwMode="auto">
          <a:xfrm>
            <a:off x="3197542" y="5334000"/>
            <a:ext cx="2606169" cy="15240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470152" y="4951873"/>
            <a:ext cx="274793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Блок 6. Тренинг здоровья.</a:t>
            </a:r>
          </a:p>
        </p:txBody>
      </p:sp>
      <p:pic>
        <p:nvPicPr>
          <p:cNvPr id="13" name="Рисунок 12"/>
          <p:cNvPicPr/>
          <p:nvPr/>
        </p:nvPicPr>
        <p:blipFill rotWithShape="1">
          <a:blip r:embed="rId7" cstate="print"/>
          <a:srcRect l="18600" t="66160" r="1711" b="7319"/>
          <a:stretch/>
        </p:blipFill>
        <p:spPr bwMode="auto">
          <a:xfrm>
            <a:off x="5950978" y="5445225"/>
            <a:ext cx="3036073" cy="121488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6396068" y="4941168"/>
            <a:ext cx="2747932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Блок 7. Тренинг здоровья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5" name="Рисунок 14"/>
          <p:cNvPicPr/>
          <p:nvPr/>
        </p:nvPicPr>
        <p:blipFill rotWithShape="1">
          <a:blip r:embed="rId8" cstate="print"/>
          <a:srcRect l="11064" t="20533" r="11331" b="23289"/>
          <a:stretch/>
        </p:blipFill>
        <p:spPr bwMode="auto">
          <a:xfrm>
            <a:off x="176451" y="771169"/>
            <a:ext cx="2147411" cy="1030335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Рисунок 15"/>
          <p:cNvPicPr/>
          <p:nvPr/>
        </p:nvPicPr>
        <p:blipFill rotWithShape="1">
          <a:blip r:embed="rId9" cstate="print"/>
          <a:srcRect l="16832" t="55389" r="1873" b="17547"/>
          <a:stretch/>
        </p:blipFill>
        <p:spPr bwMode="auto">
          <a:xfrm>
            <a:off x="176451" y="1816513"/>
            <a:ext cx="2109294" cy="46172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144016" y="190381"/>
            <a:ext cx="2411760" cy="646331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ru-RU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Блок 1. Информация </a:t>
            </a:r>
          </a:p>
          <a:p>
            <a:r>
              <a:rPr lang="ru-RU" dirty="0">
                <a:solidFill>
                  <a:srgbClr val="00B05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для пользователя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84368" y="0"/>
            <a:ext cx="936104" cy="14707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2699124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4796AAE2-1F0C-42DE-9E3A-9A63BEDC4CA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1340769"/>
            <a:ext cx="9028652" cy="2952328"/>
          </a:xfrm>
          <a:prstGeom prst="rect">
            <a:avLst/>
          </a:prstGeom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00B050"/>
                </a:solidFill>
              </a:rPr>
              <a:t>ПРОЕКТ </a:t>
            </a:r>
            <a:br>
              <a:rPr lang="ru-RU" sz="2800" b="1" dirty="0">
                <a:solidFill>
                  <a:srgbClr val="00B050"/>
                </a:solidFill>
              </a:rPr>
            </a:br>
            <a:r>
              <a:rPr lang="ru-RU" sz="2800" b="1" dirty="0">
                <a:solidFill>
                  <a:srgbClr val="00B050"/>
                </a:solidFill>
              </a:rPr>
              <a:t>«СЕРДЦЕ УЧИТЕЛЯ»</a:t>
            </a:r>
          </a:p>
        </p:txBody>
      </p:sp>
      <p:pic>
        <p:nvPicPr>
          <p:cNvPr id="5" name="Содержимое 14" descr="IMG_20190216_180554_6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60648"/>
            <a:ext cx="2088232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251520" y="4581128"/>
            <a:ext cx="8640960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/>
              <a:t>лечебно-физкультурные тренировки ( </a:t>
            </a:r>
            <a:r>
              <a:rPr lang="ru-RU" dirty="0" err="1"/>
              <a:t>vk.ru</a:t>
            </a:r>
            <a:r>
              <a:rPr lang="ru-RU" dirty="0"/>
              <a:t>, ZOOM, </a:t>
            </a:r>
            <a:r>
              <a:rPr lang="ru-RU" dirty="0" err="1"/>
              <a:t>Teams</a:t>
            </a:r>
            <a:r>
              <a:rPr lang="ru-RU" dirty="0"/>
              <a:t>), 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251520" y="5013176"/>
            <a:ext cx="8640960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dirty="0"/>
              <a:t>напоминание о необходимом приеме (через онлайн- кабинет пациента)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347864" y="4221088"/>
            <a:ext cx="144507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7030A0"/>
                </a:solidFill>
              </a:rPr>
              <a:t>ЕЖЕДНЕВНО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51520" y="5733256"/>
            <a:ext cx="8640960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/>
              <a:t>коррекция питания (через онлайн- кабинет пациента) 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3347864" y="5373216"/>
            <a:ext cx="17709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7030A0"/>
                </a:solidFill>
              </a:rPr>
              <a:t>ЕЖЕНЕДЕЛЬНО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251520" y="6093296"/>
            <a:ext cx="8640960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/>
              <a:t>психологическая поддержка (коррекция) (через онлайн- кабинета пациента)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51520" y="6453336"/>
            <a:ext cx="8640960" cy="369332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/>
              <a:t>упражнения на релаксацию</a:t>
            </a:r>
          </a:p>
        </p:txBody>
      </p:sp>
    </p:spTree>
    <p:extLst>
      <p:ext uri="{BB962C8B-B14F-4D97-AF65-F5344CB8AC3E}">
        <p14:creationId xmlns:p14="http://schemas.microsoft.com/office/powerpoint/2010/main" val="3161118311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Рисунок 12">
            <a:extLst>
              <a:ext uri="{FF2B5EF4-FFF2-40B4-BE49-F238E27FC236}">
                <a16:creationId xmlns="" xmlns:a16="http://schemas.microsoft.com/office/drawing/2014/main" id="{8C2465F0-AD7F-4127-BEF0-C68C6793EB1C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64088" y="2420888"/>
            <a:ext cx="2376264" cy="2880320"/>
          </a:xfrm>
          <a:prstGeom prst="rect">
            <a:avLst/>
          </a:prstGeom>
        </p:spPr>
      </p:pic>
      <p:sp>
        <p:nvSpPr>
          <p:cNvPr id="8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sz="2800" b="1" dirty="0">
                <a:solidFill>
                  <a:srgbClr val="00B050"/>
                </a:solidFill>
              </a:rPr>
              <a:t>ПРОЕКТ </a:t>
            </a:r>
            <a:br>
              <a:rPr lang="ru-RU" sz="2800" b="1" dirty="0">
                <a:solidFill>
                  <a:srgbClr val="00B050"/>
                </a:solidFill>
              </a:rPr>
            </a:br>
            <a:r>
              <a:rPr lang="ru-RU" sz="2800" b="1" dirty="0">
                <a:solidFill>
                  <a:srgbClr val="00B050"/>
                </a:solidFill>
              </a:rPr>
              <a:t>«СЕРДЦЕ УЧИТЕЛЯ»</a:t>
            </a:r>
          </a:p>
        </p:txBody>
      </p:sp>
      <p:pic>
        <p:nvPicPr>
          <p:cNvPr id="9" name="Содержимое 14" descr="IMG_20190216_180554_6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60648"/>
            <a:ext cx="2088232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2051720" y="1412776"/>
            <a:ext cx="6715941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 err="1">
                <a:solidFill>
                  <a:srgbClr val="7030A0"/>
                </a:solidFill>
              </a:rPr>
              <a:t>Пилотный</a:t>
            </a:r>
            <a:r>
              <a:rPr lang="ru-RU" b="1" dirty="0">
                <a:solidFill>
                  <a:srgbClr val="7030A0"/>
                </a:solidFill>
              </a:rPr>
              <a:t> проект успешно завершен. Подведены первые итоги. </a:t>
            </a:r>
          </a:p>
          <a:p>
            <a:r>
              <a:rPr lang="ru-RU" b="1" dirty="0">
                <a:solidFill>
                  <a:srgbClr val="7030A0"/>
                </a:solidFill>
              </a:rPr>
              <a:t>Первые благодарности  от учителей.  </a:t>
            </a:r>
          </a:p>
          <a:p>
            <a:r>
              <a:rPr lang="ru-RU" b="1" dirty="0">
                <a:solidFill>
                  <a:srgbClr val="7030A0"/>
                </a:solidFill>
              </a:rPr>
              <a:t>Началось  тиражирование на все школы города.</a:t>
            </a:r>
          </a:p>
        </p:txBody>
      </p:sp>
      <p:pic>
        <p:nvPicPr>
          <p:cNvPr id="12" name="Рисунок 11">
            <a:extLst>
              <a:ext uri="{FF2B5EF4-FFF2-40B4-BE49-F238E27FC236}">
                <a16:creationId xmlns="" xmlns:a16="http://schemas.microsoft.com/office/drawing/2014/main" id="{E1408C69-E86A-4143-8F16-3B3A2D3DD0A5}"/>
              </a:ext>
            </a:extLst>
          </p:cNvPr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2420888"/>
            <a:ext cx="5198542" cy="2952328"/>
          </a:xfrm>
          <a:prstGeom prst="rect">
            <a:avLst/>
          </a:prstGeom>
        </p:spPr>
      </p:pic>
      <p:grpSp>
        <p:nvGrpSpPr>
          <p:cNvPr id="7" name="Группа 6"/>
          <p:cNvGrpSpPr/>
          <p:nvPr/>
        </p:nvGrpSpPr>
        <p:grpSpPr>
          <a:xfrm>
            <a:off x="2987824" y="3212976"/>
            <a:ext cx="5976664" cy="3168352"/>
            <a:chOff x="742952" y="934536"/>
            <a:chExt cx="7790851" cy="5066215"/>
          </a:xfrm>
        </p:grpSpPr>
        <p:pic>
          <p:nvPicPr>
            <p:cNvPr id="4" name="Рисунок 3">
              <a:extLst>
                <a:ext uri="{FF2B5EF4-FFF2-40B4-BE49-F238E27FC236}">
                  <a16:creationId xmlns="" xmlns:a16="http://schemas.microsoft.com/office/drawing/2014/main" id="{087278F0-11F0-407C-8949-4C7C3842AD7B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/>
            <a:stretch>
              <a:fillRect/>
            </a:stretch>
          </p:blipFill>
          <p:spPr>
            <a:xfrm>
              <a:off x="770932" y="934536"/>
              <a:ext cx="3215282" cy="3819851"/>
            </a:xfrm>
            <a:prstGeom prst="rect">
              <a:avLst/>
            </a:prstGeom>
          </p:spPr>
        </p:pic>
        <p:pic>
          <p:nvPicPr>
            <p:cNvPr id="5" name="Рисунок 4">
              <a:extLst>
                <a:ext uri="{FF2B5EF4-FFF2-40B4-BE49-F238E27FC236}">
                  <a16:creationId xmlns="" xmlns:a16="http://schemas.microsoft.com/office/drawing/2014/main" id="{9EABA5B3-247C-4F70-80AF-8ED5E16AF8B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/>
            <a:stretch>
              <a:fillRect/>
            </a:stretch>
          </p:blipFill>
          <p:spPr>
            <a:xfrm>
              <a:off x="742952" y="4565679"/>
              <a:ext cx="3243262" cy="1435072"/>
            </a:xfrm>
            <a:prstGeom prst="rect">
              <a:avLst/>
            </a:prstGeom>
          </p:spPr>
        </p:pic>
        <p:pic>
          <p:nvPicPr>
            <p:cNvPr id="6" name="Рисунок 5">
              <a:extLst>
                <a:ext uri="{FF2B5EF4-FFF2-40B4-BE49-F238E27FC236}">
                  <a16:creationId xmlns="" xmlns:a16="http://schemas.microsoft.com/office/drawing/2014/main" id="{35E3FABD-21A5-43B6-B0A6-75FF0297B09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/>
            <a:stretch>
              <a:fillRect/>
            </a:stretch>
          </p:blipFill>
          <p:spPr>
            <a:xfrm>
              <a:off x="4697563" y="934536"/>
              <a:ext cx="3836240" cy="5066215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11582008"/>
      </p:ext>
    </p:extLst>
  </p:cSld>
  <p:clrMapOvr>
    <a:masterClrMapping/>
  </p:clrMapOvr>
  <p:transition advClick="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sz="2800" b="1" cap="all" dirty="0">
                <a:solidFill>
                  <a:srgbClr val="00B050"/>
                </a:solidFill>
              </a:rPr>
              <a:t>ПРОЕКТ </a:t>
            </a:r>
            <a:br>
              <a:rPr lang="ru-RU" sz="2800" b="1" cap="all" dirty="0">
                <a:solidFill>
                  <a:srgbClr val="00B050"/>
                </a:solidFill>
              </a:rPr>
            </a:br>
            <a:r>
              <a:rPr lang="ru-RU" sz="2800" b="1" cap="all" dirty="0">
                <a:solidFill>
                  <a:srgbClr val="00B050"/>
                </a:solidFill>
              </a:rPr>
              <a:t>«МОЯ БЕЗОПАСНОСТЬ»</a:t>
            </a:r>
          </a:p>
        </p:txBody>
      </p:sp>
      <p:pic>
        <p:nvPicPr>
          <p:cNvPr id="4" name="Содержимое 14" descr="IMG_20190216_180554_6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0648"/>
            <a:ext cx="2088232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979712" y="1412776"/>
            <a:ext cx="698477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7030A0"/>
                </a:solidFill>
              </a:rPr>
              <a:t>На постоянной основе реализуется проект «</a:t>
            </a:r>
            <a:r>
              <a:rPr lang="ru-RU" b="1" dirty="0" err="1">
                <a:solidFill>
                  <a:srgbClr val="7030A0"/>
                </a:solidFill>
              </a:rPr>
              <a:t>Наркобезопасность</a:t>
            </a:r>
            <a:r>
              <a:rPr lang="ru-RU" b="1" dirty="0">
                <a:solidFill>
                  <a:srgbClr val="7030A0"/>
                </a:solidFill>
              </a:rPr>
              <a:t>», в рамках которого проводятся интерактивная школа </a:t>
            </a:r>
            <a:r>
              <a:rPr lang="ru-RU" b="1" dirty="0" err="1">
                <a:solidFill>
                  <a:srgbClr val="7030A0"/>
                </a:solidFill>
              </a:rPr>
              <a:t>наркобезопасного</a:t>
            </a:r>
            <a:r>
              <a:rPr lang="ru-RU" b="1" dirty="0">
                <a:solidFill>
                  <a:srgbClr val="7030A0"/>
                </a:solidFill>
              </a:rPr>
              <a:t> поведения для студентов Тверского ГМУ, других вузов, </a:t>
            </a:r>
            <a:r>
              <a:rPr lang="ru-RU" b="1" dirty="0" err="1">
                <a:solidFill>
                  <a:srgbClr val="7030A0"/>
                </a:solidFill>
              </a:rPr>
              <a:t>ссузов</a:t>
            </a:r>
            <a:r>
              <a:rPr lang="ru-RU" b="1" dirty="0">
                <a:solidFill>
                  <a:srgbClr val="7030A0"/>
                </a:solidFill>
              </a:rPr>
              <a:t>, а также школ г. Твери и Тверской области.</a:t>
            </a:r>
          </a:p>
        </p:txBody>
      </p:sp>
      <p:pic>
        <p:nvPicPr>
          <p:cNvPr id="1026" name="Picture 2" descr="https://xn--90anlffn.xn--80aaccp4ajwpkgbl4lpb.xn--p1ai/upload/iblock/642/5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2636912"/>
            <a:ext cx="2867441" cy="1912560"/>
          </a:xfrm>
          <a:prstGeom prst="rect">
            <a:avLst/>
          </a:prstGeom>
          <a:noFill/>
        </p:spPr>
      </p:pic>
      <p:pic>
        <p:nvPicPr>
          <p:cNvPr id="1028" name="Picture 4" descr="https://xn--90anlffn.xn--80aaccp4ajwpkgbl4lpb.xn--p1ai/upload/resize_cache/iblock/c6a/1000_700_2/1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3528" y="2636912"/>
            <a:ext cx="2798025" cy="1958618"/>
          </a:xfrm>
          <a:prstGeom prst="rect">
            <a:avLst/>
          </a:prstGeom>
          <a:noFill/>
        </p:spPr>
      </p:pic>
      <p:pic>
        <p:nvPicPr>
          <p:cNvPr id="1030" name="Picture 6" descr="http://edu-kimry.ru/images/new/2017/2011/4.pn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228184" y="2636912"/>
            <a:ext cx="2599144" cy="1872208"/>
          </a:xfrm>
          <a:prstGeom prst="rect">
            <a:avLst/>
          </a:prstGeom>
          <a:noFill/>
        </p:spPr>
      </p:pic>
      <p:sp>
        <p:nvSpPr>
          <p:cNvPr id="13" name="Прямоугольник 12"/>
          <p:cNvSpPr/>
          <p:nvPr/>
        </p:nvSpPr>
        <p:spPr>
          <a:xfrm>
            <a:off x="323528" y="4725144"/>
            <a:ext cx="8568952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Цель проекта – содействие всестороннему развитию молодых людей, реализация их потенциала, защита законных интересов и прав на здоровое будущее, несовместимое с немедицинским употреблением </a:t>
            </a:r>
            <a:r>
              <a:rPr lang="ru-RU" dirty="0" err="1"/>
              <a:t>психоактивных</a:t>
            </a:r>
            <a:r>
              <a:rPr lang="ru-RU" dirty="0"/>
              <a:t> средств.</a:t>
            </a:r>
          </a:p>
          <a:p>
            <a:r>
              <a:rPr lang="ru-RU" dirty="0"/>
              <a:t>Проект ставит очень важные задачи: формировать в обществе негативное отношение к наркотикам, разрабатывать инновационные методы профилактики употребления </a:t>
            </a:r>
            <a:r>
              <a:rPr lang="ru-RU" dirty="0" err="1"/>
              <a:t>психоактивных</a:t>
            </a:r>
            <a:r>
              <a:rPr lang="ru-RU" dirty="0"/>
              <a:t> веществ, мотивировать потребителей обратится за психологической, социальной и медицинской помощью.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332656"/>
            <a:ext cx="8229600" cy="1143000"/>
          </a:xfrm>
        </p:spPr>
        <p:txBody>
          <a:bodyPr>
            <a:normAutofit fontScale="90000"/>
          </a:bodyPr>
          <a:lstStyle/>
          <a:p>
            <a:pPr lvl="0"/>
            <a:r>
              <a:rPr lang="ru-RU" sz="3100" b="1" cap="all" dirty="0">
                <a:solidFill>
                  <a:srgbClr val="00B050"/>
                </a:solidFill>
              </a:rPr>
              <a:t>ПРОЕКТ </a:t>
            </a:r>
            <a:br>
              <a:rPr lang="ru-RU" sz="3100" b="1" cap="all" dirty="0">
                <a:solidFill>
                  <a:srgbClr val="00B050"/>
                </a:solidFill>
              </a:rPr>
            </a:br>
            <a:r>
              <a:rPr lang="ru-RU" sz="3100" b="1" cap="all" dirty="0">
                <a:solidFill>
                  <a:srgbClr val="00B050"/>
                </a:solidFill>
              </a:rPr>
              <a:t>«ТВЕРДЫМ ШАГОМ К здоровью»</a:t>
            </a: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  <p:pic>
        <p:nvPicPr>
          <p:cNvPr id="4" name="Содержимое 14" descr="IMG_20190216_180554_6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0648"/>
            <a:ext cx="2088232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2195736" y="1124744"/>
            <a:ext cx="6293839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7030A0"/>
                </a:solidFill>
              </a:rPr>
              <a:t>Популяризация двигательной активности детей и взрослых. </a:t>
            </a:r>
          </a:p>
          <a:p>
            <a:r>
              <a:rPr lang="ru-RU" b="1" dirty="0">
                <a:solidFill>
                  <a:srgbClr val="7030A0"/>
                </a:solidFill>
              </a:rPr>
              <a:t>Включает семейные, командные, индивидуальные  занятия</a:t>
            </a:r>
          </a:p>
          <a:p>
            <a:r>
              <a:rPr lang="ru-RU" b="1" dirty="0">
                <a:solidFill>
                  <a:srgbClr val="7030A0"/>
                </a:solidFill>
              </a:rPr>
              <a:t> спортом.  От физкультминуток до чемпионатов. </a:t>
            </a:r>
          </a:p>
        </p:txBody>
      </p:sp>
      <p:grpSp>
        <p:nvGrpSpPr>
          <p:cNvPr id="12" name="Группа 11"/>
          <p:cNvGrpSpPr/>
          <p:nvPr/>
        </p:nvGrpSpPr>
        <p:grpSpPr>
          <a:xfrm>
            <a:off x="179512" y="2276872"/>
            <a:ext cx="8856984" cy="4103668"/>
            <a:chOff x="179512" y="2276872"/>
            <a:chExt cx="8856984" cy="4103668"/>
          </a:xfrm>
        </p:grpSpPr>
        <p:pic>
          <p:nvPicPr>
            <p:cNvPr id="6" name="Picture 2" descr="https://sun9-17.userapi.com/c851432/v851432961/1f850f/NTD4Eahzahk.jpg"/>
            <p:cNvPicPr>
              <a:picLocks noChangeAspect="1" noChangeArrowheads="1"/>
            </p:cNvPicPr>
            <p:nvPr/>
          </p:nvPicPr>
          <p:blipFill>
            <a:blip r:embed="rId3" cstate="print"/>
            <a:srcRect/>
            <a:stretch>
              <a:fillRect/>
            </a:stretch>
          </p:blipFill>
          <p:spPr bwMode="auto">
            <a:xfrm>
              <a:off x="6228184" y="2276872"/>
              <a:ext cx="2808312" cy="1934192"/>
            </a:xfrm>
            <a:prstGeom prst="rect">
              <a:avLst/>
            </a:prstGeom>
            <a:noFill/>
          </p:spPr>
        </p:pic>
        <p:pic>
          <p:nvPicPr>
            <p:cNvPr id="7" name="Picture 2" descr="https://sun9-60.userapi.com/c854128/v854128613/148f32/86V06Kc0dxY.jp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3275856" y="2276872"/>
              <a:ext cx="2845456" cy="2016224"/>
            </a:xfrm>
            <a:prstGeom prst="rect">
              <a:avLst/>
            </a:prstGeom>
            <a:noFill/>
          </p:spPr>
        </p:pic>
        <p:pic>
          <p:nvPicPr>
            <p:cNvPr id="8" name="Picture 2" descr="https://sun9-12.userapi.com/c854120/v854120963/103eec/JaO4FLjhuro.jpg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179512" y="2276872"/>
              <a:ext cx="3025517" cy="2016224"/>
            </a:xfrm>
            <a:prstGeom prst="rect">
              <a:avLst/>
            </a:prstGeom>
            <a:noFill/>
          </p:spPr>
        </p:pic>
        <p:pic>
          <p:nvPicPr>
            <p:cNvPr id="9" name="Picture 2" descr="https://sun9-20.userapi.com/c854120/v854120963/1039ef/ew-mMgUesFc.jpg"/>
            <p:cNvPicPr>
              <a:picLocks noChangeAspect="1" noChangeArrowheads="1"/>
            </p:cNvPicPr>
            <p:nvPr/>
          </p:nvPicPr>
          <p:blipFill>
            <a:blip r:embed="rId6" cstate="print"/>
            <a:srcRect/>
            <a:stretch>
              <a:fillRect/>
            </a:stretch>
          </p:blipFill>
          <p:spPr bwMode="auto">
            <a:xfrm>
              <a:off x="6156176" y="4365104"/>
              <a:ext cx="2863124" cy="1908004"/>
            </a:xfrm>
            <a:prstGeom prst="rect">
              <a:avLst/>
            </a:prstGeom>
            <a:noFill/>
          </p:spPr>
        </p:pic>
        <p:pic>
          <p:nvPicPr>
            <p:cNvPr id="10" name="Picture 6" descr="https://sun9-69.userapi.com/c858236/v858236034/c6296/EGoMg4KXrCI.jpg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3203848" y="4365104"/>
              <a:ext cx="2880320" cy="2015436"/>
            </a:xfrm>
            <a:prstGeom prst="rect">
              <a:avLst/>
            </a:prstGeom>
            <a:noFill/>
          </p:spPr>
        </p:pic>
        <p:pic>
          <p:nvPicPr>
            <p:cNvPr id="11" name="Picture 2" descr="https://sun9-4.userapi.com/c854328/v854328520/fe537/S4ONulTpZ5w.jpg"/>
            <p:cNvPicPr>
              <a:picLocks noChangeAspect="1" noChangeArrowheads="1"/>
            </p:cNvPicPr>
            <p:nvPr/>
          </p:nvPicPr>
          <p:blipFill>
            <a:blip r:embed="rId8" cstate="print"/>
            <a:srcRect l="7147" t="10725" r="19951" b="16344"/>
            <a:stretch>
              <a:fillRect/>
            </a:stretch>
          </p:blipFill>
          <p:spPr bwMode="auto">
            <a:xfrm>
              <a:off x="179512" y="4437112"/>
              <a:ext cx="2952328" cy="1872208"/>
            </a:xfrm>
            <a:prstGeom prst="rect">
              <a:avLst/>
            </a:prstGeom>
            <a:noFill/>
          </p:spPr>
        </p:pic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659100" y="5564497"/>
            <a:ext cx="1478984" cy="1182898"/>
          </a:xfrm>
          <a:prstGeom prst="rect">
            <a:avLst/>
          </a:prstGeom>
        </p:spPr>
      </p:pic>
      <p:graphicFrame>
        <p:nvGraphicFramePr>
          <p:cNvPr id="9" name="Содержимое 8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115014575"/>
              </p:ext>
            </p:extLst>
          </p:nvPr>
        </p:nvGraphicFramePr>
        <p:xfrm>
          <a:off x="251520" y="1628800"/>
          <a:ext cx="8892480" cy="338437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  <p:sp>
        <p:nvSpPr>
          <p:cNvPr id="10" name="Заголовок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5793" tIns="47896" rIns="95793" bIns="47896" anchor="ctr"/>
          <a:lstStyle/>
          <a:p>
            <a:pPr algn="ctr" defTabSz="957925">
              <a:defRPr/>
            </a:pPr>
            <a:r>
              <a:rPr lang="ru-RU" sz="3200" b="1" dirty="0">
                <a:solidFill>
                  <a:srgbClr val="002060"/>
                </a:solidFill>
              </a:rPr>
              <a:t>Политика университета по сохранению здоровья реализуется в 4 направлениях</a:t>
            </a:r>
            <a:endParaRPr lang="ru-RU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40323" y="5657290"/>
            <a:ext cx="2114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СИНЕРГИЯ УСИЛИЙ</a:t>
            </a:r>
          </a:p>
        </p:txBody>
      </p:sp>
      <p:sp>
        <p:nvSpPr>
          <p:cNvPr id="2" name="Прямоугольник 1"/>
          <p:cNvSpPr/>
          <p:nvPr/>
        </p:nvSpPr>
        <p:spPr>
          <a:xfrm>
            <a:off x="1817440" y="6155946"/>
            <a:ext cx="57606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accent6">
                    <a:lumMod val="75000"/>
                  </a:schemeClr>
                </a:solidFill>
              </a:rPr>
              <a:t>ЗДОРОВЫЙ УНИВЕРСИТЕТ И ЗДОРОВЫЙ ГОРОД</a:t>
            </a:r>
          </a:p>
        </p:txBody>
      </p:sp>
      <p:pic>
        <p:nvPicPr>
          <p:cNvPr id="1026" name="Picture 2" descr="http://mbdou183.moy.su/_nw/0/02929459.pn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3337776"/>
            <a:ext cx="2032285" cy="20431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732240" y="3363019"/>
            <a:ext cx="2026568" cy="166340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259632" y="69269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100" b="1" cap="all" dirty="0">
                <a:solidFill>
                  <a:srgbClr val="00B050"/>
                </a:solidFill>
              </a:rPr>
              <a:t>ПРОЕКТ </a:t>
            </a:r>
            <a:br>
              <a:rPr lang="ru-RU" sz="3100" b="1" cap="all" dirty="0">
                <a:solidFill>
                  <a:srgbClr val="00B050"/>
                </a:solidFill>
              </a:rPr>
            </a:br>
            <a:r>
              <a:rPr lang="ru-RU" sz="3100" b="1" cap="all" dirty="0">
                <a:solidFill>
                  <a:srgbClr val="00B050"/>
                </a:solidFill>
              </a:rPr>
              <a:t>«</a:t>
            </a:r>
            <a:r>
              <a:rPr lang="ru-RU" sz="3200" b="1" dirty="0">
                <a:solidFill>
                  <a:srgbClr val="00B050"/>
                </a:solidFill>
              </a:rPr>
              <a:t>НРАВСТВЕННОСТЬ КАК ОСНОВА ЗДОРОВЬЯ</a:t>
            </a:r>
            <a:r>
              <a:rPr lang="ru-RU" sz="3100" b="1" cap="all" dirty="0">
                <a:solidFill>
                  <a:srgbClr val="00B050"/>
                </a:solidFill>
              </a:rPr>
              <a:t>»</a:t>
            </a: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  <p:pic>
        <p:nvPicPr>
          <p:cNvPr id="5" name="Содержимое 14" descr="IMG_20190216_180554_6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0648"/>
            <a:ext cx="2088232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3122" name="Picture 2" descr="https://tvgmu.ru/upload/iblock/648/master_klass-_-zhenskiy-obraz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708920"/>
            <a:ext cx="2808312" cy="1878607"/>
          </a:xfrm>
          <a:prstGeom prst="rect">
            <a:avLst/>
          </a:prstGeom>
          <a:noFill/>
        </p:spPr>
      </p:pic>
      <p:pic>
        <p:nvPicPr>
          <p:cNvPr id="133124" name="Picture 4" descr="https://tvgmu.ru/upload/iblock/14b/master_klass-_-disput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059832" y="2708920"/>
            <a:ext cx="2915816" cy="1878514"/>
          </a:xfrm>
          <a:prstGeom prst="rect">
            <a:avLst/>
          </a:prstGeom>
          <a:noFill/>
        </p:spPr>
      </p:pic>
      <p:pic>
        <p:nvPicPr>
          <p:cNvPr id="133126" name="Picture 6" descr="https://tvgmu.ru/upload/iblock/8df/derevya-nravstvennost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2160" y="2708920"/>
            <a:ext cx="2726002" cy="1823546"/>
          </a:xfrm>
          <a:prstGeom prst="rect">
            <a:avLst/>
          </a:prstGeom>
          <a:noFill/>
        </p:spPr>
      </p:pic>
      <p:sp>
        <p:nvSpPr>
          <p:cNvPr id="9" name="Прямоугольник 8"/>
          <p:cNvSpPr/>
          <p:nvPr/>
        </p:nvSpPr>
        <p:spPr>
          <a:xfrm>
            <a:off x="395536" y="4869160"/>
            <a:ext cx="82089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В программу входят  круглые столы, решение ситуационных задач, создание пластических этюдов  и сценок, где  подростки показывают,  как нравственность влияет на здоровье, а безнравственность его нарушает, и предлагают  способы решения нравственных проблем.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2051720" y="1628800"/>
            <a:ext cx="676875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7030A0"/>
                </a:solidFill>
              </a:rPr>
              <a:t>Студенты-медики  знакомят подростков с тем, как нравственное поведение человека формирует здоровье , обсуждают проблемы правильного построения взаимоотношений молодыми людьми.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14" descr="IMG_20190216_180554_6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0648"/>
            <a:ext cx="2088232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Заголовок 1"/>
          <p:cNvSpPr>
            <a:spLocks noGrp="1"/>
          </p:cNvSpPr>
          <p:nvPr>
            <p:ph type="title"/>
          </p:nvPr>
        </p:nvSpPr>
        <p:spPr>
          <a:xfrm>
            <a:off x="1187624" y="692696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ru-RU" sz="3100" b="1" cap="all" dirty="0">
                <a:solidFill>
                  <a:srgbClr val="00B050"/>
                </a:solidFill>
              </a:rPr>
              <a:t>ПРОЕКТ </a:t>
            </a:r>
            <a:br>
              <a:rPr lang="ru-RU" sz="3100" b="1" cap="all" dirty="0">
                <a:solidFill>
                  <a:srgbClr val="00B050"/>
                </a:solidFill>
              </a:rPr>
            </a:br>
            <a:r>
              <a:rPr lang="ru-RU" sz="3100" b="1" cap="all" dirty="0">
                <a:solidFill>
                  <a:srgbClr val="00B050"/>
                </a:solidFill>
              </a:rPr>
              <a:t>«</a:t>
            </a:r>
            <a:r>
              <a:rPr lang="ru-RU" sz="3200" b="1" dirty="0">
                <a:solidFill>
                  <a:srgbClr val="00B050"/>
                </a:solidFill>
              </a:rPr>
              <a:t>НРАВСТВЕННОСТЬ КАК ОСНОВА ЗДОРОВЬЯ</a:t>
            </a:r>
            <a:r>
              <a:rPr lang="ru-RU" sz="3100" b="1" cap="all" dirty="0">
                <a:solidFill>
                  <a:srgbClr val="00B050"/>
                </a:solidFill>
              </a:rPr>
              <a:t>»</a:t>
            </a: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1979712" y="1412776"/>
            <a:ext cx="7149137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7030A0"/>
                </a:solidFill>
              </a:rPr>
              <a:t>Для младших школьников  разработана программа совместно</a:t>
            </a:r>
          </a:p>
          <a:p>
            <a:r>
              <a:rPr lang="ru-RU" b="1" dirty="0">
                <a:solidFill>
                  <a:srgbClr val="7030A0"/>
                </a:solidFill>
              </a:rPr>
              <a:t>с театром-студией  «Теремок» Тверской епархиальной православной</a:t>
            </a:r>
          </a:p>
          <a:p>
            <a:r>
              <a:rPr lang="ru-RU" b="1" dirty="0">
                <a:solidFill>
                  <a:srgbClr val="7030A0"/>
                </a:solidFill>
              </a:rPr>
              <a:t> школы во имя святителя Тихона Задонского.</a:t>
            </a:r>
          </a:p>
        </p:txBody>
      </p:sp>
      <p:pic>
        <p:nvPicPr>
          <p:cNvPr id="7" name="Picture 2" descr="https://sun9-11.userapi.com/c854120/v854120963/103d85/I86DqVd0onU.jpg"/>
          <p:cNvPicPr>
            <a:picLocks noChangeAspect="1" noChangeArrowheads="1"/>
          </p:cNvPicPr>
          <p:nvPr/>
        </p:nvPicPr>
        <p:blipFill>
          <a:blip r:embed="rId3" cstate="print"/>
          <a:srcRect t="18757" r="16977"/>
          <a:stretch>
            <a:fillRect/>
          </a:stretch>
        </p:blipFill>
        <p:spPr bwMode="auto">
          <a:xfrm>
            <a:off x="144016" y="2492896"/>
            <a:ext cx="3275856" cy="2111185"/>
          </a:xfrm>
          <a:prstGeom prst="rect">
            <a:avLst/>
          </a:prstGeom>
          <a:noFill/>
        </p:spPr>
      </p:pic>
      <p:pic>
        <p:nvPicPr>
          <p:cNvPr id="8" name="Picture 4" descr="https://sun9-70.userapi.com/c854120/v854120063/1028df/OtWSMC5wZfs.jpg"/>
          <p:cNvPicPr>
            <a:picLocks noChangeAspect="1" noChangeArrowheads="1"/>
          </p:cNvPicPr>
          <p:nvPr/>
        </p:nvPicPr>
        <p:blipFill>
          <a:blip r:embed="rId4" cstate="print"/>
          <a:srcRect l="29390" t="3308" r="24245" b="17521"/>
          <a:stretch>
            <a:fillRect/>
          </a:stretch>
        </p:blipFill>
        <p:spPr bwMode="auto">
          <a:xfrm>
            <a:off x="6804248" y="2492896"/>
            <a:ext cx="2088232" cy="2088232"/>
          </a:xfrm>
          <a:prstGeom prst="rect">
            <a:avLst/>
          </a:prstGeom>
          <a:noFill/>
        </p:spPr>
      </p:pic>
      <p:pic>
        <p:nvPicPr>
          <p:cNvPr id="11" name="Picture 2" descr="https://sun9-42.userapi.com/c854328/v854328520/fe2e5/E3worZw-uoY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79512" y="4653136"/>
            <a:ext cx="3240360" cy="1967450"/>
          </a:xfrm>
          <a:prstGeom prst="rect">
            <a:avLst/>
          </a:prstGeom>
          <a:noFill/>
        </p:spPr>
      </p:pic>
      <p:pic>
        <p:nvPicPr>
          <p:cNvPr id="135170" name="Picture 2" descr="https://tepsosh.ru/images/stories/dopobrazobanie/teremok/dsc_0715_%20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491880" y="2492896"/>
            <a:ext cx="3218120" cy="2088232"/>
          </a:xfrm>
          <a:prstGeom prst="rect">
            <a:avLst/>
          </a:prstGeom>
          <a:noFill/>
        </p:spPr>
      </p:pic>
      <p:pic>
        <p:nvPicPr>
          <p:cNvPr id="135174" name="Picture 6" descr="https://tepsosh.ru/images/stories/dopobrazobanie/teremok/dsc_0164_20.jpg"/>
          <p:cNvPicPr>
            <a:picLocks noChangeAspect="1" noChangeArrowheads="1"/>
          </p:cNvPicPr>
          <p:nvPr/>
        </p:nvPicPr>
        <p:blipFill>
          <a:blip r:embed="rId7" cstate="print"/>
          <a:srcRect l="12319" t="3757"/>
          <a:stretch>
            <a:fillRect/>
          </a:stretch>
        </p:blipFill>
        <p:spPr bwMode="auto">
          <a:xfrm>
            <a:off x="3491880" y="4653136"/>
            <a:ext cx="2736304" cy="1921010"/>
          </a:xfrm>
          <a:prstGeom prst="rect">
            <a:avLst/>
          </a:prstGeom>
          <a:noFill/>
        </p:spPr>
      </p:pic>
      <p:pic>
        <p:nvPicPr>
          <p:cNvPr id="135176" name="Picture 8" descr="https://tepsosh.ru/images/stories/dopobrazobanie/teremok/11%205.jpg"/>
          <p:cNvPicPr>
            <a:picLocks noChangeAspect="1" noChangeArrowheads="1"/>
          </p:cNvPicPr>
          <p:nvPr/>
        </p:nvPicPr>
        <p:blipFill>
          <a:blip r:embed="rId8" cstate="print"/>
          <a:srcRect t="3704" r="11956"/>
          <a:stretch>
            <a:fillRect/>
          </a:stretch>
        </p:blipFill>
        <p:spPr bwMode="auto">
          <a:xfrm>
            <a:off x="6300192" y="4716072"/>
            <a:ext cx="2664296" cy="18812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49506" name="Picture 2" descr="https://sun9-22.userapi.com/VmjQBcn7pnVvhLr2mJYTjVS2giYHrCtzRFAhPQ/p291gyZQKe4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10823848" cy="721308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1259632" y="332656"/>
            <a:ext cx="7355160" cy="1143000"/>
          </a:xfrm>
        </p:spPr>
        <p:txBody>
          <a:bodyPr>
            <a:normAutofit fontScale="90000"/>
          </a:bodyPr>
          <a:lstStyle/>
          <a:p>
            <a:r>
              <a:rPr lang="ru-RU" sz="3100" b="1" cap="all" dirty="0">
                <a:solidFill>
                  <a:srgbClr val="00B050"/>
                </a:solidFill>
              </a:rPr>
              <a:t>ПРОЕКТ </a:t>
            </a:r>
            <a:br>
              <a:rPr lang="ru-RU" sz="3100" b="1" cap="all" dirty="0">
                <a:solidFill>
                  <a:srgbClr val="00B050"/>
                </a:solidFill>
              </a:rPr>
            </a:br>
            <a:r>
              <a:rPr lang="ru-RU" sz="3100" b="1" cap="all" dirty="0">
                <a:solidFill>
                  <a:srgbClr val="00B050"/>
                </a:solidFill>
              </a:rPr>
              <a:t>«ВМЕСТЕ ПРОТИВ – </a:t>
            </a:r>
            <a:r>
              <a:rPr lang="en-US" sz="3100" b="1" cap="all" dirty="0">
                <a:solidFill>
                  <a:srgbClr val="00B050"/>
                </a:solidFill>
              </a:rPr>
              <a:t>COVID-</a:t>
            </a:r>
            <a:r>
              <a:rPr lang="ru-RU" sz="3100" b="1" cap="all" dirty="0">
                <a:solidFill>
                  <a:srgbClr val="00B050"/>
                </a:solidFill>
              </a:rPr>
              <a:t>19!»</a:t>
            </a: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2411760" y="1196752"/>
            <a:ext cx="69696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7030A0"/>
                </a:solidFill>
              </a:rPr>
              <a:t>Организация волонтерской деятельности для  быстрого реагирования на пандемию.</a:t>
            </a:r>
          </a:p>
        </p:txBody>
      </p:sp>
      <p:graphicFrame>
        <p:nvGraphicFramePr>
          <p:cNvPr id="7" name="Схема 6"/>
          <p:cNvGraphicFramePr/>
          <p:nvPr/>
        </p:nvGraphicFramePr>
        <p:xfrm>
          <a:off x="1403648" y="2060848"/>
          <a:ext cx="7488832" cy="479715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4" name="Содержимое 14" descr="IMG_20190216_180554_62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79512" y="116632"/>
            <a:ext cx="2088232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s://sun9-22.userapi.com/impf/teFYPlIA2fsln039fXny6WPGNy8MAuCYYj0_OQ/MMKpbm3cISc.jpg?size=1280x854&amp;quality=96&amp;sign=cb245c5a0c9d73df94cd0392ada3330d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724128" y="2132856"/>
            <a:ext cx="3240360" cy="2304256"/>
          </a:xfrm>
          <a:prstGeom prst="rect">
            <a:avLst/>
          </a:prstGeom>
          <a:noFill/>
        </p:spPr>
      </p:pic>
      <p:pic>
        <p:nvPicPr>
          <p:cNvPr id="11" name="Picture 2" descr="C:\Users\PC\Downloads\Снимок экрана 2020—11—22 в 12.03.57.png"/>
          <p:cNvPicPr>
            <a:picLocks noChangeAspect="1" noChangeArrowheads="1"/>
          </p:cNvPicPr>
          <p:nvPr/>
        </p:nvPicPr>
        <p:blipFill>
          <a:blip r:embed="rId3" cstate="print"/>
          <a:srcRect t="15430" r="-4417" b="20652"/>
          <a:stretch>
            <a:fillRect/>
          </a:stretch>
        </p:blipFill>
        <p:spPr bwMode="auto">
          <a:xfrm>
            <a:off x="3834405" y="2132856"/>
            <a:ext cx="2249763" cy="2448272"/>
          </a:xfrm>
          <a:prstGeom prst="rect">
            <a:avLst/>
          </a:prstGeom>
          <a:noFill/>
        </p:spPr>
      </p:pic>
      <p:pic>
        <p:nvPicPr>
          <p:cNvPr id="1029" name="Picture 5" descr="C:\Users\PC\Desktop\ПРОЕКТЫ\ЗДОРОВЫЕ ГОРОДА\PHOTO-2020-11-21-16-56-46-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6024" y="2160240"/>
            <a:ext cx="3635896" cy="2420888"/>
          </a:xfrm>
          <a:prstGeom prst="rect">
            <a:avLst/>
          </a:prstGeom>
          <a:noFill/>
        </p:spPr>
      </p:pic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1259632" y="332656"/>
            <a:ext cx="7355160" cy="1143000"/>
          </a:xfrm>
        </p:spPr>
        <p:txBody>
          <a:bodyPr>
            <a:normAutofit fontScale="90000"/>
          </a:bodyPr>
          <a:lstStyle/>
          <a:p>
            <a:r>
              <a:rPr lang="ru-RU" sz="3100" b="1" cap="all" dirty="0">
                <a:solidFill>
                  <a:srgbClr val="00B050"/>
                </a:solidFill>
              </a:rPr>
              <a:t>ПРОЕКТ </a:t>
            </a:r>
            <a:br>
              <a:rPr lang="ru-RU" sz="3100" b="1" cap="all" dirty="0">
                <a:solidFill>
                  <a:srgbClr val="00B050"/>
                </a:solidFill>
              </a:rPr>
            </a:br>
            <a:r>
              <a:rPr lang="ru-RU" sz="3100" b="1" cap="all" dirty="0">
                <a:solidFill>
                  <a:srgbClr val="00B050"/>
                </a:solidFill>
              </a:rPr>
              <a:t>«ВМЕСТЕ ПРОТИВ  </a:t>
            </a:r>
            <a:r>
              <a:rPr lang="en-US" sz="3100" b="1" cap="all" dirty="0">
                <a:solidFill>
                  <a:srgbClr val="00B050"/>
                </a:solidFill>
              </a:rPr>
              <a:t>COVID-</a:t>
            </a:r>
            <a:r>
              <a:rPr lang="ru-RU" sz="3100" b="1" cap="all" dirty="0">
                <a:solidFill>
                  <a:srgbClr val="00B050"/>
                </a:solidFill>
              </a:rPr>
              <a:t>19!»</a:t>
            </a: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  <p:pic>
        <p:nvPicPr>
          <p:cNvPr id="4" name="Содержимое 14" descr="IMG_20190216_180554_62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79512" y="116632"/>
            <a:ext cx="2088232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3707904" y="1052736"/>
            <a:ext cx="69696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C00000"/>
                </a:solidFill>
              </a:rPr>
              <a:t>КРАСНАЯ ЗОНА</a:t>
            </a:r>
          </a:p>
        </p:txBody>
      </p:sp>
      <p:pic>
        <p:nvPicPr>
          <p:cNvPr id="1026" name="Picture 2" descr="https://sun9-57.userapi.com/impf/0FnBykG1pU7e6Wu8pFdoUQ8ySe6oNcGsVlyOpQ/jnUzAqMgUug.jpg?size=1280x853&amp;quality=96&amp;sign=de4edc59b69115778705ece445b0e0f4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6216" y="4581128"/>
            <a:ext cx="3349680" cy="2304256"/>
          </a:xfrm>
          <a:prstGeom prst="rect">
            <a:avLst/>
          </a:prstGeom>
          <a:noFill/>
        </p:spPr>
      </p:pic>
      <p:pic>
        <p:nvPicPr>
          <p:cNvPr id="1033" name="Picture 9" descr="https://sun9-72.userapi.com/impf/5dSt6KhUqmxqj01eOa-MaqsEtsRx4JsEedKptg/N2D-ebztwNA.jpg?size=1280x853&amp;quality=96&amp;sign=605b11cad2c5fef062d3b3b8a5db8212"/>
          <p:cNvPicPr>
            <a:picLocks noChangeAspect="1" noChangeArrowheads="1"/>
          </p:cNvPicPr>
          <p:nvPr/>
        </p:nvPicPr>
        <p:blipFill>
          <a:blip r:embed="rId7" cstate="print"/>
          <a:srcRect t="5885"/>
          <a:stretch>
            <a:fillRect/>
          </a:stretch>
        </p:blipFill>
        <p:spPr bwMode="auto">
          <a:xfrm>
            <a:off x="2699792" y="4509120"/>
            <a:ext cx="3672408" cy="2303300"/>
          </a:xfrm>
          <a:prstGeom prst="rect">
            <a:avLst/>
          </a:prstGeom>
          <a:noFill/>
        </p:spPr>
      </p:pic>
      <p:pic>
        <p:nvPicPr>
          <p:cNvPr id="1031" name="Picture 7" descr="https://sun9-44.userapi.com/6l1no39feS6pN8xBfgi2Q42gJQ2RTBzkfwP7PA/E_2vIfs7_1Q.jpg"/>
          <p:cNvPicPr>
            <a:picLocks noChangeAspect="1" noChangeArrowheads="1"/>
          </p:cNvPicPr>
          <p:nvPr/>
        </p:nvPicPr>
        <p:blipFill>
          <a:blip r:embed="rId8" cstate="print"/>
          <a:srcRect l="-8214" t="7692" r="2790" b="15993"/>
          <a:stretch>
            <a:fillRect/>
          </a:stretch>
        </p:blipFill>
        <p:spPr bwMode="auto">
          <a:xfrm>
            <a:off x="5724128" y="4464496"/>
            <a:ext cx="3240360" cy="242088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1259632" y="332656"/>
            <a:ext cx="7355160" cy="1143000"/>
          </a:xfrm>
        </p:spPr>
        <p:txBody>
          <a:bodyPr>
            <a:normAutofit fontScale="90000"/>
          </a:bodyPr>
          <a:lstStyle/>
          <a:p>
            <a:r>
              <a:rPr lang="ru-RU" sz="3100" b="1" cap="all" dirty="0">
                <a:solidFill>
                  <a:srgbClr val="00B050"/>
                </a:solidFill>
              </a:rPr>
              <a:t>ПРОЕКТ </a:t>
            </a:r>
            <a:br>
              <a:rPr lang="ru-RU" sz="3100" b="1" cap="all" dirty="0">
                <a:solidFill>
                  <a:srgbClr val="00B050"/>
                </a:solidFill>
              </a:rPr>
            </a:br>
            <a:r>
              <a:rPr lang="ru-RU" sz="3100" b="1" cap="all" dirty="0">
                <a:solidFill>
                  <a:srgbClr val="00B050"/>
                </a:solidFill>
              </a:rPr>
              <a:t>«ВМЕСТЕ ПРОТИВ  </a:t>
            </a:r>
            <a:r>
              <a:rPr lang="en-US" sz="3100" b="1" cap="all" dirty="0">
                <a:solidFill>
                  <a:srgbClr val="00B050"/>
                </a:solidFill>
              </a:rPr>
              <a:t>COVID-</a:t>
            </a:r>
            <a:r>
              <a:rPr lang="ru-RU" sz="3100" b="1" cap="all" dirty="0">
                <a:solidFill>
                  <a:srgbClr val="00B050"/>
                </a:solidFill>
              </a:rPr>
              <a:t>19!»</a:t>
            </a: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  <p:pic>
        <p:nvPicPr>
          <p:cNvPr id="4" name="Содержимое 14" descr="IMG_20190216_180554_6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16632"/>
            <a:ext cx="2088232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2771800" y="1052736"/>
            <a:ext cx="69696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C00000"/>
                </a:solidFill>
              </a:rPr>
              <a:t>СКОРАЯ ПОМОЩЬ</a:t>
            </a:r>
          </a:p>
        </p:txBody>
      </p:sp>
      <p:pic>
        <p:nvPicPr>
          <p:cNvPr id="56324" name="Picture 4" descr="https://sun9-25.userapi.com/EmEXp2RkRAh_sOBLbSeDv3qNd1NXEBv6EEnPAQ/GU-tCJaRFQ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 rot="16200000">
            <a:off x="1403648" y="2564904"/>
            <a:ext cx="2592288" cy="2016224"/>
          </a:xfrm>
          <a:prstGeom prst="rect">
            <a:avLst/>
          </a:prstGeom>
          <a:noFill/>
        </p:spPr>
      </p:pic>
      <p:pic>
        <p:nvPicPr>
          <p:cNvPr id="56322" name="Picture 2" descr="https://sun9-39.userapi.com/Eezsxk_TL_2S2kKegPAoR4PR1A7W4TgnfvqqmQ/gIKprDKl8W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563888" y="2348880"/>
            <a:ext cx="2376264" cy="2777451"/>
          </a:xfrm>
          <a:prstGeom prst="rect">
            <a:avLst/>
          </a:prstGeom>
          <a:noFill/>
        </p:spPr>
      </p:pic>
      <p:pic>
        <p:nvPicPr>
          <p:cNvPr id="56327" name="Picture 7" descr="C:\Users\PC\Desktop\ПРОЕКТЫ\ЗДОРОВЫЕ ГОРОДА\e38aae98-5c80-43fb-9ddc-fae566731818.JPG"/>
          <p:cNvPicPr>
            <a:picLocks noChangeAspect="1" noChangeArrowheads="1"/>
          </p:cNvPicPr>
          <p:nvPr/>
        </p:nvPicPr>
        <p:blipFill>
          <a:blip r:embed="rId5" cstate="print"/>
          <a:srcRect b="25357"/>
          <a:stretch>
            <a:fillRect/>
          </a:stretch>
        </p:blipFill>
        <p:spPr bwMode="auto">
          <a:xfrm>
            <a:off x="0" y="2276872"/>
            <a:ext cx="1691680" cy="2658354"/>
          </a:xfrm>
          <a:prstGeom prst="rect">
            <a:avLst/>
          </a:prstGeom>
          <a:noFill/>
        </p:spPr>
      </p:pic>
      <p:pic>
        <p:nvPicPr>
          <p:cNvPr id="56331" name="Picture 11" descr="https://sun9-50.userapi.com/impf/_k7tRhPO7VUvZKWK0u4bBRvmsxY3FzubhhDJYQ/ohQV-wrPVm8.jpg?size=1280x853&amp;quality=96&amp;sign=6daa46fb9c07a75c0ed705357e04a03c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915816" y="4725144"/>
            <a:ext cx="3024336" cy="2132856"/>
          </a:xfrm>
          <a:prstGeom prst="rect">
            <a:avLst/>
          </a:prstGeom>
          <a:noFill/>
        </p:spPr>
      </p:pic>
      <p:pic>
        <p:nvPicPr>
          <p:cNvPr id="56334" name="Picture 14" descr="C:\Users\PC\Desktop\ПРОЕКТЫ\ЗДОРОВЫЕ ГОРОДА\db30413f-5e7a-4111-9e4e-e6ebd9078023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68144" y="2348880"/>
            <a:ext cx="3275856" cy="4509120"/>
          </a:xfrm>
          <a:prstGeom prst="rect">
            <a:avLst/>
          </a:prstGeom>
          <a:noFill/>
        </p:spPr>
      </p:pic>
      <p:pic>
        <p:nvPicPr>
          <p:cNvPr id="56326" name="Picture 6" descr="https://sun9-71.userapi.com/impf/QaUV946CXoAQN4E7krqOjGq4_UI1ELo3Ii2X0g/FOYMlMnS690.jpg?size=1280x853&amp;quality=96&amp;sign=77ee3ca5be1c9ccc532dbecc250adb1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0" y="4709185"/>
            <a:ext cx="2915816" cy="214881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1259632" y="332656"/>
            <a:ext cx="7355160" cy="1143000"/>
          </a:xfrm>
        </p:spPr>
        <p:txBody>
          <a:bodyPr>
            <a:normAutofit fontScale="90000"/>
          </a:bodyPr>
          <a:lstStyle/>
          <a:p>
            <a:r>
              <a:rPr lang="ru-RU" sz="3100" b="1" cap="all" dirty="0">
                <a:solidFill>
                  <a:srgbClr val="00B050"/>
                </a:solidFill>
              </a:rPr>
              <a:t>ПРОЕКТ </a:t>
            </a:r>
            <a:br>
              <a:rPr lang="ru-RU" sz="3100" b="1" cap="all" dirty="0">
                <a:solidFill>
                  <a:srgbClr val="00B050"/>
                </a:solidFill>
              </a:rPr>
            </a:br>
            <a:r>
              <a:rPr lang="ru-RU" sz="3100" b="1" cap="all" dirty="0">
                <a:solidFill>
                  <a:srgbClr val="00B050"/>
                </a:solidFill>
              </a:rPr>
              <a:t>«ВМЕСТЕ ПРОТИВ  </a:t>
            </a:r>
            <a:r>
              <a:rPr lang="en-US" sz="3100" b="1" cap="all" dirty="0">
                <a:solidFill>
                  <a:srgbClr val="00B050"/>
                </a:solidFill>
              </a:rPr>
              <a:t>COVID-</a:t>
            </a:r>
            <a:r>
              <a:rPr lang="ru-RU" sz="3100" b="1" cap="all" dirty="0">
                <a:solidFill>
                  <a:srgbClr val="00B050"/>
                </a:solidFill>
              </a:rPr>
              <a:t>19!»</a:t>
            </a: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  <p:pic>
        <p:nvPicPr>
          <p:cNvPr id="4" name="Содержимое 14" descr="IMG_20190216_180554_6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79512" y="116632"/>
            <a:ext cx="2088232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2771800" y="1052736"/>
            <a:ext cx="69696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C00000"/>
                </a:solidFill>
              </a:rPr>
              <a:t>ПОЛИКЛИНИКИ</a:t>
            </a:r>
          </a:p>
        </p:txBody>
      </p:sp>
      <p:pic>
        <p:nvPicPr>
          <p:cNvPr id="55298" name="Picture 2" descr="https://psv4.userapi.com/c856320/u50574193/docs/d9/ed68a5682971/image.png?extra=iJ3eNR2bZvdaekb1HPlm_hq4L4y7hkMqp5fW5i3ixoGz2sSwmVJe_xCf-cBhVlmPpKcDZMXxzYdpcpEz9RSKJxTTH2R-YIH6NMsFeklCyKBj-sjfbg33tEVeGbxN97mpPkc1OzNAjeGa"/>
          <p:cNvPicPr>
            <a:picLocks noChangeAspect="1" noChangeArrowheads="1"/>
          </p:cNvPicPr>
          <p:nvPr/>
        </p:nvPicPr>
        <p:blipFill>
          <a:blip r:embed="rId4" cstate="print"/>
          <a:srcRect t="8511" r="27234" b="39787"/>
          <a:stretch>
            <a:fillRect/>
          </a:stretch>
        </p:blipFill>
        <p:spPr bwMode="auto">
          <a:xfrm>
            <a:off x="6516216" y="2276872"/>
            <a:ext cx="2376264" cy="2251198"/>
          </a:xfrm>
          <a:prstGeom prst="rect">
            <a:avLst/>
          </a:prstGeom>
          <a:noFill/>
        </p:spPr>
      </p:pic>
      <p:pic>
        <p:nvPicPr>
          <p:cNvPr id="55301" name="Picture 5" descr="C:\Users\PC\Desktop\ПРОЕКТЫ\ЗДОРОВЫЕ ГОРОДА\PHOTO-2020-11-21-16-56-46-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95536" y="2276872"/>
            <a:ext cx="3240360" cy="2430270"/>
          </a:xfrm>
          <a:prstGeom prst="rect">
            <a:avLst/>
          </a:prstGeom>
          <a:noFill/>
        </p:spPr>
      </p:pic>
      <p:pic>
        <p:nvPicPr>
          <p:cNvPr id="55307" name="Picture 11" descr="https://sun9-75.userapi.com/Tr_o6LrD4ksO080lYbJnORQurgXgsX-yQD45DA/l-v46vNsa7s.jpg"/>
          <p:cNvPicPr>
            <a:picLocks noChangeAspect="1" noChangeArrowheads="1"/>
          </p:cNvPicPr>
          <p:nvPr/>
        </p:nvPicPr>
        <p:blipFill>
          <a:blip r:embed="rId6" cstate="print"/>
          <a:srcRect r="6061" b="13656"/>
          <a:stretch>
            <a:fillRect/>
          </a:stretch>
        </p:blipFill>
        <p:spPr bwMode="auto">
          <a:xfrm>
            <a:off x="3563888" y="4456088"/>
            <a:ext cx="2304256" cy="2401912"/>
          </a:xfrm>
          <a:prstGeom prst="rect">
            <a:avLst/>
          </a:prstGeom>
          <a:noFill/>
        </p:spPr>
      </p:pic>
      <p:pic>
        <p:nvPicPr>
          <p:cNvPr id="55305" name="Picture 9" descr="https://sun9-43.userapi.com/r842vveGt3BtTecjMChzqMnGMcridWE3UT02BA/HZETFEbCJ1U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635896" y="2276872"/>
            <a:ext cx="2880320" cy="2232248"/>
          </a:xfrm>
          <a:prstGeom prst="rect">
            <a:avLst/>
          </a:prstGeom>
          <a:noFill/>
        </p:spPr>
      </p:pic>
      <p:pic>
        <p:nvPicPr>
          <p:cNvPr id="55309" name="Picture 13" descr="https://sun9-49.userapi.com/xXKayUbxj2n376nGJ09j0VWkZwdiydZyo8TJoQ/U10OshvoZo0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800203" y="4509120"/>
            <a:ext cx="3092277" cy="2348880"/>
          </a:xfrm>
          <a:prstGeom prst="rect">
            <a:avLst/>
          </a:prstGeom>
          <a:noFill/>
        </p:spPr>
      </p:pic>
      <p:pic>
        <p:nvPicPr>
          <p:cNvPr id="55315" name="Picture 19" descr="https://sun9-26.userapi.com/EGXx-YYHmg_J0IJSlSP99l3wjZWxvPj7QINIug/C7SeWlMJjr4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5536" y="4581128"/>
            <a:ext cx="1707654" cy="2276872"/>
          </a:xfrm>
          <a:prstGeom prst="rect">
            <a:avLst/>
          </a:prstGeom>
          <a:noFill/>
        </p:spPr>
      </p:pic>
      <p:pic>
        <p:nvPicPr>
          <p:cNvPr id="55313" name="Picture 17" descr="https://sun9-25.userapi.com/PE1fB77-8ie8YqVCOVNFCFFyhCQxmnOjFQL5pQ/xTF7oE9MYNE.jpg"/>
          <p:cNvPicPr>
            <a:picLocks noChangeAspect="1" noChangeArrowheads="1"/>
          </p:cNvPicPr>
          <p:nvPr/>
        </p:nvPicPr>
        <p:blipFill>
          <a:blip r:embed="rId10" cstate="print"/>
          <a:srcRect r="3510" b="18401"/>
          <a:stretch>
            <a:fillRect/>
          </a:stretch>
        </p:blipFill>
        <p:spPr bwMode="auto">
          <a:xfrm>
            <a:off x="1763688" y="4509120"/>
            <a:ext cx="1979712" cy="234888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1259632" y="332656"/>
            <a:ext cx="7355160" cy="1143000"/>
          </a:xfrm>
        </p:spPr>
        <p:txBody>
          <a:bodyPr>
            <a:normAutofit fontScale="90000"/>
          </a:bodyPr>
          <a:lstStyle/>
          <a:p>
            <a:r>
              <a:rPr lang="ru-RU" sz="3100" b="1" cap="all" dirty="0">
                <a:solidFill>
                  <a:srgbClr val="00B050"/>
                </a:solidFill>
              </a:rPr>
              <a:t>ПРОЕКТ </a:t>
            </a:r>
            <a:br>
              <a:rPr lang="ru-RU" sz="3100" b="1" cap="all" dirty="0">
                <a:solidFill>
                  <a:srgbClr val="00B050"/>
                </a:solidFill>
              </a:rPr>
            </a:br>
            <a:r>
              <a:rPr lang="ru-RU" sz="3100" b="1" cap="all" dirty="0">
                <a:solidFill>
                  <a:srgbClr val="00B050"/>
                </a:solidFill>
              </a:rPr>
              <a:t>«ВМЕСТЕ ПРОТИВ  </a:t>
            </a:r>
            <a:r>
              <a:rPr lang="en-US" sz="3100" b="1" cap="all" dirty="0">
                <a:solidFill>
                  <a:srgbClr val="00B050"/>
                </a:solidFill>
              </a:rPr>
              <a:t>COVID-</a:t>
            </a:r>
            <a:r>
              <a:rPr lang="ru-RU" sz="3100" b="1" cap="all" dirty="0">
                <a:solidFill>
                  <a:srgbClr val="00B050"/>
                </a:solidFill>
              </a:rPr>
              <a:t>19!»</a:t>
            </a:r>
            <a:r>
              <a:rPr lang="ru-RU" b="1" dirty="0"/>
              <a:t/>
            </a:r>
            <a:br>
              <a:rPr lang="ru-RU" b="1" dirty="0"/>
            </a:br>
            <a:endParaRPr lang="ru-RU" dirty="0"/>
          </a:p>
        </p:txBody>
      </p:sp>
      <p:pic>
        <p:nvPicPr>
          <p:cNvPr id="4" name="Содержимое 14" descr="IMG_20190216_180554_6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16632"/>
            <a:ext cx="2088232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2771800" y="1052736"/>
            <a:ext cx="696962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4400" b="1" dirty="0">
                <a:solidFill>
                  <a:srgbClr val="C00000"/>
                </a:solidFill>
              </a:rPr>
              <a:t>ПОМОЩЬ ПОЖИЛЫМ</a:t>
            </a:r>
          </a:p>
        </p:txBody>
      </p:sp>
      <p:pic>
        <p:nvPicPr>
          <p:cNvPr id="57345" name="Picture 1" descr="C:\Users\PC\Desktop\ПРОЕКТЫ\ЗДОРОВЫЕ ГОРОДА\PHOTO-2020-11-21-16-56-46-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2564904"/>
            <a:ext cx="2304256" cy="1728192"/>
          </a:xfrm>
          <a:prstGeom prst="rect">
            <a:avLst/>
          </a:prstGeom>
          <a:noFill/>
        </p:spPr>
      </p:pic>
      <p:pic>
        <p:nvPicPr>
          <p:cNvPr id="57346" name="Picture 2" descr="C:\Users\PC\Desktop\ПРОЕКТЫ\ЗДОРОВЫЕ ГОРОДА\PHOTO-2020-11-21-16-56-4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724128" y="2492896"/>
            <a:ext cx="3024335" cy="4032448"/>
          </a:xfrm>
          <a:prstGeom prst="rect">
            <a:avLst/>
          </a:prstGeom>
          <a:noFill/>
        </p:spPr>
      </p:pic>
      <p:pic>
        <p:nvPicPr>
          <p:cNvPr id="57347" name="Picture 3" descr="C:\Users\PC\Desktop\ПРОЕКТЫ\ЗДОРОВЫЕ ГОРОДА\PHOTO-2020-11-21-16-56-45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139952" y="2564904"/>
            <a:ext cx="1512168" cy="1800200"/>
          </a:xfrm>
          <a:prstGeom prst="rect">
            <a:avLst/>
          </a:prstGeom>
          <a:noFill/>
        </p:spPr>
      </p:pic>
      <p:pic>
        <p:nvPicPr>
          <p:cNvPr id="57348" name="Picture 4" descr="C:\Users\PC\Desktop\ПРОЕКТЫ\ЗДОРОВЫЕ ГОРОДА\PHOTO-2020-11-21-16-56-46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555776" y="2564904"/>
            <a:ext cx="1512168" cy="1823709"/>
          </a:xfrm>
          <a:prstGeom prst="rect">
            <a:avLst/>
          </a:prstGeom>
          <a:noFill/>
        </p:spPr>
      </p:pic>
      <p:pic>
        <p:nvPicPr>
          <p:cNvPr id="57349" name="Picture 5" descr="C:\Users\PC\Desktop\ПРОЕКТЫ\ЗДОРОВЫЕ ГОРОДА\PHOTO-2020-11-21-16-56-45-4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066675" y="4437112"/>
            <a:ext cx="1785245" cy="2088232"/>
          </a:xfrm>
          <a:prstGeom prst="rect">
            <a:avLst/>
          </a:prstGeom>
          <a:noFill/>
        </p:spPr>
      </p:pic>
      <p:pic>
        <p:nvPicPr>
          <p:cNvPr id="57350" name="Picture 6" descr="C:\Users\PC\Desktop\ПРОЕКТЫ\ЗДОРОВЫЕ ГОРОДА\PHOTO-2020-11-21-16-56-45-3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3923928" y="4437112"/>
            <a:ext cx="1728192" cy="2112876"/>
          </a:xfrm>
          <a:prstGeom prst="rect">
            <a:avLst/>
          </a:prstGeom>
          <a:noFill/>
        </p:spPr>
      </p:pic>
      <p:pic>
        <p:nvPicPr>
          <p:cNvPr id="57351" name="Picture 7" descr="C:\Users\PC\Desktop\ПРОЕКТЫ\ЗДОРОВЫЕ ГОРОДА\PHOTO-2020-11-21-16-56-45-2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flipH="1">
            <a:off x="179512" y="4437112"/>
            <a:ext cx="1800200" cy="20630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Заголовок 1"/>
          <p:cNvSpPr>
            <a:spLocks noGrp="1"/>
          </p:cNvSpPr>
          <p:nvPr>
            <p:ph type="title"/>
          </p:nvPr>
        </p:nvSpPr>
        <p:spPr>
          <a:xfrm>
            <a:off x="1115616" y="404664"/>
            <a:ext cx="8229600" cy="1143000"/>
          </a:xfrm>
        </p:spPr>
        <p:txBody>
          <a:bodyPr>
            <a:normAutofit/>
          </a:bodyPr>
          <a:lstStyle/>
          <a:p>
            <a:r>
              <a:rPr lang="ru-RU" sz="3100" b="1" cap="all" dirty="0">
                <a:solidFill>
                  <a:srgbClr val="00B050"/>
                </a:solidFill>
              </a:rPr>
              <a:t>Дистанционные ОБРАЗОВАТЕЛЬНЫЕ  проекты </a:t>
            </a:r>
            <a:endParaRPr lang="ru-RU" dirty="0"/>
          </a:p>
        </p:txBody>
      </p:sp>
      <p:pic>
        <p:nvPicPr>
          <p:cNvPr id="4" name="Содержимое 14" descr="IMG_20190216_180554_6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60648"/>
            <a:ext cx="2088232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835696" y="2204864"/>
            <a:ext cx="2376264" cy="2088232"/>
          </a:xfrm>
          <a:prstGeom prst="rect">
            <a:avLst/>
          </a:prstGeom>
        </p:spPr>
      </p:pic>
      <p:pic>
        <p:nvPicPr>
          <p:cNvPr id="136194" name="Picture 2" descr="https://gnicpm.ru/wp-content/uploads/2020/05/banner_sajt-500x347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499992" y="2276872"/>
            <a:ext cx="2653773" cy="1944216"/>
          </a:xfrm>
          <a:prstGeom prst="rect">
            <a:avLst/>
          </a:prstGeom>
          <a:noFill/>
          <a:ln>
            <a:solidFill>
              <a:srgbClr val="00B050"/>
            </a:solidFill>
          </a:ln>
        </p:spPr>
      </p:pic>
      <p:sp>
        <p:nvSpPr>
          <p:cNvPr id="8" name="Прямоугольник 7"/>
          <p:cNvSpPr/>
          <p:nvPr/>
        </p:nvSpPr>
        <p:spPr>
          <a:xfrm>
            <a:off x="467544" y="3573016"/>
            <a:ext cx="1728192" cy="61555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 </a:t>
            </a:r>
            <a:r>
              <a:rPr lang="ru-RU" sz="1600" dirty="0" err="1"/>
              <a:t>Опросник</a:t>
            </a:r>
            <a:r>
              <a:rPr lang="ru-RU" sz="1600" dirty="0"/>
              <a:t> НМИЦТ и ПМ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7127776" y="2924944"/>
            <a:ext cx="2016224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dirty="0" err="1"/>
              <a:t>Опросник</a:t>
            </a:r>
            <a:r>
              <a:rPr lang="ru-RU" sz="1600" dirty="0"/>
              <a:t> Венгерской Федерации </a:t>
            </a:r>
          </a:p>
          <a:p>
            <a:r>
              <a:rPr lang="ru-RU" sz="1600" dirty="0"/>
              <a:t>школьного спорта под эгидой ВОЗ</a:t>
            </a:r>
          </a:p>
        </p:txBody>
      </p:sp>
      <p:graphicFrame>
        <p:nvGraphicFramePr>
          <p:cNvPr id="10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43441228"/>
              </p:ext>
            </p:extLst>
          </p:nvPr>
        </p:nvGraphicFramePr>
        <p:xfrm>
          <a:off x="3995936" y="4437112"/>
          <a:ext cx="4752528" cy="222170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6146" name="Picture 2" descr="http://involokolamsk.ru/upload/gallery/122/159622_b289ff91fbcaed20c057a0767ef12c5ce0338d2a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907704" y="4581128"/>
            <a:ext cx="2398964" cy="1728192"/>
          </a:xfrm>
          <a:prstGeom prst="rect">
            <a:avLst/>
          </a:prstGeom>
          <a:noFill/>
        </p:spPr>
      </p:pic>
      <p:sp>
        <p:nvSpPr>
          <p:cNvPr id="11" name="TextBox 10"/>
          <p:cNvSpPr txBox="1"/>
          <p:nvPr/>
        </p:nvSpPr>
        <p:spPr>
          <a:xfrm>
            <a:off x="395536" y="4509120"/>
            <a:ext cx="2226507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err="1"/>
              <a:t>Вебинары</a:t>
            </a:r>
            <a:endParaRPr lang="ru-RU" dirty="0"/>
          </a:p>
          <a:p>
            <a:r>
              <a:rPr lang="ru-RU" dirty="0" err="1"/>
              <a:t>Он-лайн</a:t>
            </a:r>
            <a:r>
              <a:rPr lang="ru-RU" dirty="0"/>
              <a:t> беседы</a:t>
            </a:r>
          </a:p>
          <a:p>
            <a:r>
              <a:rPr lang="ru-RU" dirty="0"/>
              <a:t>Конкурсы</a:t>
            </a:r>
          </a:p>
          <a:p>
            <a:r>
              <a:rPr lang="ru-RU" dirty="0"/>
              <a:t>Мультфильмы</a:t>
            </a:r>
          </a:p>
          <a:p>
            <a:r>
              <a:rPr lang="ru-RU" dirty="0"/>
              <a:t>Уроки </a:t>
            </a:r>
          </a:p>
          <a:p>
            <a:r>
              <a:rPr lang="ru-RU" dirty="0" err="1"/>
              <a:t>Он-лайн-тренировки</a:t>
            </a:r>
            <a:endParaRPr lang="ru-RU" dirty="0"/>
          </a:p>
          <a:p>
            <a:r>
              <a:rPr lang="ru-RU" dirty="0"/>
              <a:t>Страницы в </a:t>
            </a:r>
            <a:r>
              <a:rPr lang="ru-RU" dirty="0" err="1"/>
              <a:t>соцсетях</a:t>
            </a:r>
            <a:endParaRPr lang="ru-RU" dirty="0"/>
          </a:p>
          <a:p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="" xmlns:a16="http://schemas.microsoft.com/office/drawing/2014/main" id="{32B1ECB4-A27A-42E6-B934-8342D406B562}"/>
              </a:ext>
            </a:extLst>
          </p:cNvPr>
          <p:cNvPicPr>
            <a:picLocks noChangeAspect="1"/>
          </p:cNvPicPr>
          <p:nvPr/>
        </p:nvPicPr>
        <p:blipFill>
          <a:blip r:embed="rId2" cstate="print"/>
          <a:srcRect b="-26706"/>
          <a:stretch>
            <a:fillRect/>
          </a:stretch>
        </p:blipFill>
        <p:spPr>
          <a:xfrm>
            <a:off x="204939" y="1451603"/>
            <a:ext cx="1593974" cy="1231663"/>
          </a:xfrm>
          <a:prstGeom prst="rect">
            <a:avLst/>
          </a:prstGeom>
        </p:spPr>
      </p:pic>
      <p:pic>
        <p:nvPicPr>
          <p:cNvPr id="5" name="Содержимое 4">
            <a:extLst>
              <a:ext uri="{FF2B5EF4-FFF2-40B4-BE49-F238E27FC236}">
                <a16:creationId xmlns="" xmlns:a16="http://schemas.microsoft.com/office/drawing/2014/main" id="{0CC2C8F2-2F17-4832-9643-771C9396AF0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2269515" y="712605"/>
            <a:ext cx="5988786" cy="34246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Прямоугольник 5"/>
          <p:cNvSpPr/>
          <p:nvPr/>
        </p:nvSpPr>
        <p:spPr>
          <a:xfrm>
            <a:off x="2337828" y="4460380"/>
            <a:ext cx="5859750" cy="811949"/>
          </a:xfrm>
          <a:prstGeom prst="rect">
            <a:avLst/>
          </a:prstGeom>
        </p:spPr>
        <p:txBody>
          <a:bodyPr wrap="square" lIns="72576" tIns="36288" rIns="72576" bIns="36288">
            <a:spAutoFit/>
          </a:bodyPr>
          <a:lstStyle/>
          <a:p>
            <a:pPr lvl="0" algn="ctr"/>
            <a:r>
              <a:rPr lang="en-AU" sz="2900" b="1" dirty="0">
                <a:ea typeface="Times New Roman" pitchFamily="18" charset="0"/>
                <a:cs typeface="Calibri" pitchFamily="34" charset="0"/>
              </a:rPr>
              <a:t>Pilot Study </a:t>
            </a:r>
            <a:r>
              <a:rPr lang="en-AU" sz="2900" b="1" dirty="0"/>
              <a:t>Phase 3</a:t>
            </a:r>
            <a:r>
              <a:rPr lang="en-AU" sz="2900" b="1" dirty="0">
                <a:ea typeface="Times New Roman" pitchFamily="18" charset="0"/>
                <a:cs typeface="Calibri" pitchFamily="34" charset="0"/>
              </a:rPr>
              <a:t>_RUSSIA</a:t>
            </a:r>
            <a:r>
              <a:rPr lang="en-AU" sz="2900" b="1" dirty="0">
                <a:cs typeface="Arial" pitchFamily="34" charset="0"/>
              </a:rPr>
              <a:t> </a:t>
            </a:r>
          </a:p>
          <a:p>
            <a:pPr lvl="0" algn="ctr"/>
            <a:r>
              <a:rPr lang="en-US" sz="1900" b="1" dirty="0">
                <a:ea typeface="Times New Roman" panose="02020603050405020304" pitchFamily="18" charset="0"/>
              </a:rPr>
              <a:t>On-line Training 18/11/2020 </a:t>
            </a:r>
            <a:endParaRPr lang="ru-RU" sz="1900" dirty="0">
              <a:ea typeface="Times New Roman" panose="02020603050405020304" pitchFamily="18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467544" y="5399721"/>
            <a:ext cx="2620625" cy="1458279"/>
          </a:xfrm>
          <a:prstGeom prst="rect">
            <a:avLst/>
          </a:prstGeom>
        </p:spPr>
        <p:txBody>
          <a:bodyPr wrap="square" lIns="72576" tIns="36288" rIns="72576" bIns="36288">
            <a:spAutoFit/>
          </a:bodyPr>
          <a:lstStyle/>
          <a:p>
            <a:pPr algn="ctr"/>
            <a:r>
              <a:rPr lang="en-US" b="1" dirty="0"/>
              <a:t>SUNRISE Leadership </a:t>
            </a:r>
            <a:r>
              <a:rPr lang="en-AU" b="1" dirty="0"/>
              <a:t>Executive</a:t>
            </a:r>
          </a:p>
          <a:p>
            <a:pPr algn="ctr"/>
            <a:r>
              <a:rPr lang="en-AU" b="1" dirty="0"/>
              <a:t>University of Wollongong </a:t>
            </a:r>
            <a:endParaRPr lang="ru-RU" b="1" dirty="0"/>
          </a:p>
          <a:p>
            <a:pPr algn="ctr"/>
            <a:r>
              <a:rPr lang="en-US" i="1" dirty="0"/>
              <a:t>Professor Antony </a:t>
            </a:r>
            <a:r>
              <a:rPr lang="en-US" i="1" dirty="0" err="1"/>
              <a:t>Okely</a:t>
            </a:r>
            <a:r>
              <a:rPr lang="en-US" i="1" dirty="0"/>
              <a:t> (Australia)</a:t>
            </a:r>
            <a:endParaRPr lang="ru-RU" i="1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2915816" y="5301208"/>
            <a:ext cx="3672408" cy="1735278"/>
          </a:xfrm>
          <a:prstGeom prst="rect">
            <a:avLst/>
          </a:prstGeom>
        </p:spPr>
        <p:txBody>
          <a:bodyPr wrap="square" lIns="72576" tIns="36288" rIns="72576" bIns="36288">
            <a:spAutoFit/>
          </a:bodyPr>
          <a:lstStyle/>
          <a:p>
            <a:pPr algn="ctr"/>
            <a:r>
              <a:rPr lang="en-US" b="1" dirty="0"/>
              <a:t>NATIONAL MEDICAL RESEARCH CENTER </a:t>
            </a:r>
          </a:p>
          <a:p>
            <a:pPr algn="ctr"/>
            <a:r>
              <a:rPr lang="en-US" b="1" dirty="0"/>
              <a:t>FOR THERAPY AND PREVENTIVE MEDICINE </a:t>
            </a:r>
          </a:p>
          <a:p>
            <a:pPr algn="ctr"/>
            <a:r>
              <a:rPr lang="en-US" dirty="0"/>
              <a:t>    Anna </a:t>
            </a:r>
            <a:r>
              <a:rPr lang="en-US" dirty="0" err="1"/>
              <a:t>Kontsevaya</a:t>
            </a:r>
            <a:r>
              <a:rPr lang="en-US" dirty="0"/>
              <a:t> (Moscow, Russia)</a:t>
            </a:r>
          </a:p>
          <a:p>
            <a:endParaRPr lang="ru-RU" dirty="0"/>
          </a:p>
        </p:txBody>
      </p:sp>
      <p:sp>
        <p:nvSpPr>
          <p:cNvPr id="9" name="Прямоугольник 8"/>
          <p:cNvSpPr/>
          <p:nvPr/>
        </p:nvSpPr>
        <p:spPr>
          <a:xfrm>
            <a:off x="6532919" y="5445224"/>
            <a:ext cx="2611081" cy="1181280"/>
          </a:xfrm>
          <a:prstGeom prst="rect">
            <a:avLst/>
          </a:prstGeom>
        </p:spPr>
        <p:txBody>
          <a:bodyPr wrap="square" lIns="72576" tIns="36288" rIns="72576" bIns="36288">
            <a:spAutoFit/>
          </a:bodyPr>
          <a:lstStyle/>
          <a:p>
            <a:pPr algn="ctr"/>
            <a:r>
              <a:rPr lang="en-US" b="1" dirty="0"/>
              <a:t>TVER STATE MEDICAL UNIVERSITY</a:t>
            </a:r>
            <a:endParaRPr lang="en-US" i="1" dirty="0"/>
          </a:p>
          <a:p>
            <a:pPr algn="ctr"/>
            <a:r>
              <a:rPr lang="en-US" i="1" dirty="0" err="1"/>
              <a:t>Alla</a:t>
            </a:r>
            <a:r>
              <a:rPr lang="en-US" i="1" dirty="0"/>
              <a:t> </a:t>
            </a:r>
            <a:r>
              <a:rPr lang="en-US" i="1" dirty="0" err="1"/>
              <a:t>Solovyeva</a:t>
            </a:r>
            <a:endParaRPr lang="ru-RU" i="1" dirty="0"/>
          </a:p>
          <a:p>
            <a:pPr algn="ctr"/>
            <a:r>
              <a:rPr lang="en-US" i="1" dirty="0"/>
              <a:t> (</a:t>
            </a:r>
            <a:r>
              <a:rPr lang="en-US" i="1" dirty="0" err="1"/>
              <a:t>Tver</a:t>
            </a:r>
            <a:r>
              <a:rPr lang="en-US" i="1" dirty="0"/>
              <a:t>, Russia)</a:t>
            </a:r>
          </a:p>
        </p:txBody>
      </p:sp>
      <p:pic>
        <p:nvPicPr>
          <p:cNvPr id="1026" name="Picture 2" descr="https://tvgmu.ru/bitrix/templates/bitrix245/images/logo.png"/>
          <p:cNvPicPr>
            <a:picLocks noChangeAspect="1" noChangeArrowheads="1"/>
          </p:cNvPicPr>
          <p:nvPr/>
        </p:nvPicPr>
        <p:blipFill>
          <a:blip r:embed="rId4" cstate="print"/>
          <a:srcRect l="837" r="81966"/>
          <a:stretch>
            <a:fillRect/>
          </a:stretch>
        </p:blipFill>
        <p:spPr bwMode="auto">
          <a:xfrm>
            <a:off x="296023" y="4143667"/>
            <a:ext cx="1077756" cy="1099699"/>
          </a:xfrm>
          <a:prstGeom prst="rect">
            <a:avLst/>
          </a:prstGeom>
          <a:noFill/>
        </p:spPr>
      </p:pic>
      <p:sp>
        <p:nvSpPr>
          <p:cNvPr id="1028" name="AutoShape 4" descr="НМИЦ терапии и профилактической медицины - 3.542 fotos - Centro médico -  Петроверигский переулок, 10, Moscú, Rusia, 101990"/>
          <p:cNvSpPr>
            <a:spLocks noChangeAspect="1" noChangeArrowheads="1"/>
          </p:cNvSpPr>
          <p:nvPr/>
        </p:nvSpPr>
        <p:spPr bwMode="auto">
          <a:xfrm>
            <a:off x="116227" y="-125091"/>
            <a:ext cx="227711" cy="263929"/>
          </a:xfrm>
          <a:prstGeom prst="rect">
            <a:avLst/>
          </a:prstGeom>
          <a:noFill/>
        </p:spPr>
        <p:txBody>
          <a:bodyPr vert="horz" wrap="square" lIns="72576" tIns="36288" rIns="72576" bIns="36288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0" name="AutoShape 6" descr="НМИЦ терапии и профилактической медицины - 3.542 fotos - Centro médico -  Петроверигский переулок, 10, Moscú, Rusia, 101990"/>
          <p:cNvSpPr>
            <a:spLocks noChangeAspect="1" noChangeArrowheads="1"/>
          </p:cNvSpPr>
          <p:nvPr/>
        </p:nvSpPr>
        <p:spPr bwMode="auto">
          <a:xfrm>
            <a:off x="116227" y="-125091"/>
            <a:ext cx="227711" cy="263929"/>
          </a:xfrm>
          <a:prstGeom prst="rect">
            <a:avLst/>
          </a:prstGeom>
          <a:noFill/>
        </p:spPr>
        <p:txBody>
          <a:bodyPr vert="horz" wrap="square" lIns="72576" tIns="36288" rIns="72576" bIns="36288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6" name="AutoShape 12" descr="НМИЦ терапии и профилактической медицины - 3.542 fotos - Centro médico -  Петроверигский переулок, 10, Moscú, Rusia, 101990"/>
          <p:cNvSpPr>
            <a:spLocks noChangeAspect="1" noChangeArrowheads="1"/>
          </p:cNvSpPr>
          <p:nvPr/>
        </p:nvSpPr>
        <p:spPr bwMode="auto">
          <a:xfrm>
            <a:off x="116227" y="-125091"/>
            <a:ext cx="227711" cy="263929"/>
          </a:xfrm>
          <a:prstGeom prst="rect">
            <a:avLst/>
          </a:prstGeom>
          <a:noFill/>
        </p:spPr>
        <p:txBody>
          <a:bodyPr vert="horz" wrap="square" lIns="72576" tIns="36288" rIns="72576" bIns="36288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38" name="AutoShape 14" descr="НМИЦ терапии и профилактической медицины - 3.542 fotos - Centro médico -  Петроверигский переулок, 10, Moscú, Rusia, 101990"/>
          <p:cNvSpPr>
            <a:spLocks noChangeAspect="1" noChangeArrowheads="1"/>
          </p:cNvSpPr>
          <p:nvPr/>
        </p:nvSpPr>
        <p:spPr bwMode="auto">
          <a:xfrm>
            <a:off x="116227" y="-125091"/>
            <a:ext cx="227711" cy="263929"/>
          </a:xfrm>
          <a:prstGeom prst="rect">
            <a:avLst/>
          </a:prstGeom>
          <a:noFill/>
        </p:spPr>
        <p:txBody>
          <a:bodyPr vert="horz" wrap="square" lIns="72576" tIns="36288" rIns="72576" bIns="36288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40" name="AutoShape 16" descr="НМИЦ терапии и профилактической медицины - 3.542 fotos - Centro médico -  Петроверигский переулок, 10, Moscú, Rusia, 101990"/>
          <p:cNvSpPr>
            <a:spLocks noChangeAspect="1" noChangeArrowheads="1"/>
          </p:cNvSpPr>
          <p:nvPr/>
        </p:nvSpPr>
        <p:spPr bwMode="auto">
          <a:xfrm>
            <a:off x="116227" y="-125091"/>
            <a:ext cx="227711" cy="263929"/>
          </a:xfrm>
          <a:prstGeom prst="rect">
            <a:avLst/>
          </a:prstGeom>
          <a:noFill/>
        </p:spPr>
        <p:txBody>
          <a:bodyPr vert="horz" wrap="square" lIns="72576" tIns="36288" rIns="72576" bIns="36288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42" name="Picture 18" descr="НМИЦ ТПМ - ТЕРРИТОРИЯ ЗДОРОВЬЯ | группа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250482" y="2682992"/>
            <a:ext cx="1153733" cy="1295771"/>
          </a:xfrm>
          <a:prstGeom prst="rect">
            <a:avLst/>
          </a:prstGeom>
          <a:noFill/>
        </p:spPr>
      </p:pic>
      <p:sp>
        <p:nvSpPr>
          <p:cNvPr id="1044" name="AutoShape 20" descr="Европейское бюро ВОЗ: как открыть школы в условиях пандемии - АЗЕРТАДЖ -  Азербайджанское государственное информационное агентство"/>
          <p:cNvSpPr>
            <a:spLocks noChangeAspect="1" noChangeArrowheads="1"/>
          </p:cNvSpPr>
          <p:nvPr/>
        </p:nvSpPr>
        <p:spPr bwMode="auto">
          <a:xfrm>
            <a:off x="116227" y="-125091"/>
            <a:ext cx="227711" cy="263929"/>
          </a:xfrm>
          <a:prstGeom prst="rect">
            <a:avLst/>
          </a:prstGeom>
          <a:noFill/>
        </p:spPr>
        <p:txBody>
          <a:bodyPr vert="horz" wrap="square" lIns="72576" tIns="36288" rIns="72576" bIns="36288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46" name="AutoShape 22" descr="Европейское бюро ВОЗ: как открыть школы в условиях пандемии - АЗЕРТАДЖ -  Азербайджанское государственное информационное агентство"/>
          <p:cNvSpPr>
            <a:spLocks noChangeAspect="1" noChangeArrowheads="1"/>
          </p:cNvSpPr>
          <p:nvPr/>
        </p:nvSpPr>
        <p:spPr bwMode="auto">
          <a:xfrm>
            <a:off x="116227" y="-125091"/>
            <a:ext cx="227711" cy="263929"/>
          </a:xfrm>
          <a:prstGeom prst="rect">
            <a:avLst/>
          </a:prstGeom>
          <a:noFill/>
        </p:spPr>
        <p:txBody>
          <a:bodyPr vert="horz" wrap="square" lIns="72576" tIns="36288" rIns="72576" bIns="36288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48" name="AutoShape 24" descr="Европейское бюро ВОЗ: как открыть школы в условиях пандемии - АЗЕРТАДЖ -  Азербайджанское государственное информационное агентство"/>
          <p:cNvSpPr>
            <a:spLocks noChangeAspect="1" noChangeArrowheads="1"/>
          </p:cNvSpPr>
          <p:nvPr/>
        </p:nvSpPr>
        <p:spPr bwMode="auto">
          <a:xfrm>
            <a:off x="116227" y="-125091"/>
            <a:ext cx="227711" cy="263929"/>
          </a:xfrm>
          <a:prstGeom prst="rect">
            <a:avLst/>
          </a:prstGeom>
          <a:noFill/>
        </p:spPr>
        <p:txBody>
          <a:bodyPr vert="horz" wrap="square" lIns="72576" tIns="36288" rIns="72576" bIns="36288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52" name="Picture 28" descr="Kоронавирус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182169" y="1"/>
            <a:ext cx="1176504" cy="1310229"/>
          </a:xfrm>
          <a:prstGeom prst="rect">
            <a:avLst/>
          </a:prstGeom>
          <a:noFill/>
        </p:spPr>
      </p:pic>
      <p:sp>
        <p:nvSpPr>
          <p:cNvPr id="1054" name="AutoShape 30" descr="НМИЦ терапии и профилактической медицины - 3.542 fotos - Centro médico -  Петроверигский переулок, 10, Moscú, Rusia, 101990"/>
          <p:cNvSpPr>
            <a:spLocks noChangeAspect="1" noChangeArrowheads="1"/>
          </p:cNvSpPr>
          <p:nvPr/>
        </p:nvSpPr>
        <p:spPr bwMode="auto">
          <a:xfrm>
            <a:off x="116227" y="-125091"/>
            <a:ext cx="227711" cy="263929"/>
          </a:xfrm>
          <a:prstGeom prst="rect">
            <a:avLst/>
          </a:prstGeom>
          <a:noFill/>
        </p:spPr>
        <p:txBody>
          <a:bodyPr vert="horz" wrap="square" lIns="72576" tIns="36288" rIns="72576" bIns="36288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56" name="AutoShape 32" descr="НМИЦ терапии и профилактической медицины - 3.542 fotos - Centro médico -  Петроверигский переулок, 10, Moscú, Rusia, 101990"/>
          <p:cNvSpPr>
            <a:spLocks noChangeAspect="1" noChangeArrowheads="1"/>
          </p:cNvSpPr>
          <p:nvPr/>
        </p:nvSpPr>
        <p:spPr bwMode="auto">
          <a:xfrm>
            <a:off x="116227" y="-125091"/>
            <a:ext cx="227711" cy="263929"/>
          </a:xfrm>
          <a:prstGeom prst="rect">
            <a:avLst/>
          </a:prstGeom>
          <a:noFill/>
        </p:spPr>
        <p:txBody>
          <a:bodyPr vert="horz" wrap="square" lIns="72576" tIns="36288" rIns="72576" bIns="36288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058" name="AutoShape 34" descr="НМИЦ терапии и профилактической медицины - 3.542 fotos - Centro médico -  Петроверигский переулок, 10, Moscú, Rusia, 101990"/>
          <p:cNvSpPr>
            <a:spLocks noChangeAspect="1" noChangeArrowheads="1"/>
          </p:cNvSpPr>
          <p:nvPr/>
        </p:nvSpPr>
        <p:spPr bwMode="auto">
          <a:xfrm>
            <a:off x="116227" y="-125091"/>
            <a:ext cx="227711" cy="263929"/>
          </a:xfrm>
          <a:prstGeom prst="rect">
            <a:avLst/>
          </a:prstGeom>
          <a:noFill/>
        </p:spPr>
        <p:txBody>
          <a:bodyPr vert="horz" wrap="square" lIns="72576" tIns="36288" rIns="72576" bIns="36288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22" name="Заголовок 1"/>
          <p:cNvSpPr>
            <a:spLocks noGrp="1"/>
          </p:cNvSpPr>
          <p:nvPr>
            <p:ph type="title"/>
          </p:nvPr>
        </p:nvSpPr>
        <p:spPr>
          <a:xfrm>
            <a:off x="1115616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3100" b="1" cap="all" dirty="0">
                <a:solidFill>
                  <a:srgbClr val="00B050"/>
                </a:solidFill>
              </a:rPr>
              <a:t>23.11.2020 Старт проекта в детских садах</a:t>
            </a:r>
            <a:br>
              <a:rPr lang="ru-RU" sz="3100" b="1" cap="all" dirty="0">
                <a:solidFill>
                  <a:srgbClr val="00B050"/>
                </a:solidFill>
              </a:rPr>
            </a:br>
            <a:r>
              <a:rPr lang="ru-RU" sz="3100" b="1" cap="all" dirty="0">
                <a:solidFill>
                  <a:srgbClr val="00B050"/>
                </a:solidFill>
              </a:rPr>
              <a:t>«Недели здоровья»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5267" y="1196752"/>
            <a:ext cx="8469007" cy="1143000"/>
          </a:xfrm>
        </p:spPr>
        <p:txBody>
          <a:bodyPr>
            <a:noAutofit/>
          </a:bodyPr>
          <a:lstStyle/>
          <a:p>
            <a:pPr algn="just"/>
            <a:r>
              <a:rPr lang="ru-RU" sz="2000" dirty="0"/>
              <a:t/>
            </a:r>
            <a:br>
              <a:rPr lang="ru-RU" sz="2000" dirty="0"/>
            </a:br>
            <a:r>
              <a:rPr lang="ru-RU" sz="2000" b="1" dirty="0">
                <a:solidFill>
                  <a:srgbClr val="7030A0"/>
                </a:solidFill>
              </a:rPr>
              <a:t>ОСНОВНАЯ ИДЕЯ 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</a:rPr>
              <a:t>- </a:t>
            </a:r>
            <a:r>
              <a:rPr lang="ru-RU" sz="2000" b="1" dirty="0">
                <a:solidFill>
                  <a:srgbClr val="00B050"/>
                </a:solidFill>
              </a:rPr>
              <a:t>СФОРМИРОВАТЬ В ПОДРАСТАЮЩЕМ ПОКОЛЕНИИ СТЕРЕОТИП ЗДОРОВОГО ОБРАЗА ЖИЗНИ, ВКЛЮЧАЮЩЕГО  ЗДОРОВОЕ ПИТАНИЕ, ЗДОРОВОЕ ОБЩЕНИЕ, НРАВСТВЕННУЮ И ФИЗИЧЕСКУЮ КУЛЬТУРУ.   </a:t>
            </a:r>
            <a:r>
              <a:rPr lang="ru-RU" sz="2000" b="1" dirty="0">
                <a:solidFill>
                  <a:schemeClr val="accent3">
                    <a:lumMod val="50000"/>
                  </a:schemeClr>
                </a:solidFill>
              </a:rPr>
              <a:t/>
            </a:r>
            <a:br>
              <a:rPr lang="ru-RU" sz="2000" b="1" dirty="0">
                <a:solidFill>
                  <a:schemeClr val="accent3">
                    <a:lumMod val="50000"/>
                  </a:schemeClr>
                </a:solidFill>
              </a:rPr>
            </a:br>
            <a:r>
              <a:rPr lang="ru-RU" sz="2400" dirty="0">
                <a:solidFill>
                  <a:schemeClr val="accent6">
                    <a:lumMod val="50000"/>
                  </a:schemeClr>
                </a:solidFill>
              </a:rPr>
              <a:t/>
            </a:r>
            <a:br>
              <a:rPr lang="ru-RU" sz="2400" dirty="0">
                <a:solidFill>
                  <a:schemeClr val="accent6">
                    <a:lumMod val="50000"/>
                  </a:schemeClr>
                </a:solidFill>
              </a:rPr>
            </a:br>
            <a:r>
              <a:rPr lang="ru-RU" sz="2400" dirty="0"/>
              <a:t/>
            </a:r>
            <a:br>
              <a:rPr lang="ru-RU" sz="2400" dirty="0"/>
            </a:br>
            <a:r>
              <a:rPr lang="ru-RU" sz="2400" dirty="0"/>
              <a:t/>
            </a:r>
            <a:br>
              <a:rPr lang="ru-RU" sz="2400" dirty="0"/>
            </a:br>
            <a:endParaRPr lang="ru-RU" sz="2400" dirty="0"/>
          </a:p>
        </p:txBody>
      </p:sp>
      <p:pic>
        <p:nvPicPr>
          <p:cNvPr id="3" name="Содержимое 14" descr="IMG_20190216_180554_6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48207" y="3774796"/>
            <a:ext cx="2858995" cy="28589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6549250" y="3486074"/>
            <a:ext cx="2195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b="1" dirty="0">
                <a:solidFill>
                  <a:srgbClr val="7030A0"/>
                </a:solidFill>
              </a:rPr>
              <a:t>ЭМБЛЕМА ПРОЕКТА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9512" y="3486074"/>
            <a:ext cx="5000087" cy="36009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>
                <a:solidFill>
                  <a:schemeClr val="accent6">
                    <a:lumMod val="75000"/>
                  </a:schemeClr>
                </a:solidFill>
              </a:rPr>
              <a:t>             </a:t>
            </a:r>
            <a:r>
              <a:rPr lang="ru-RU" b="1" dirty="0">
                <a:solidFill>
                  <a:srgbClr val="7030A0"/>
                </a:solidFill>
              </a:rPr>
              <a:t>УЧАСТНИКИ ПРОЕКТА</a:t>
            </a:r>
          </a:p>
          <a:p>
            <a:r>
              <a:rPr lang="ru-RU" sz="1600" dirty="0"/>
              <a:t>Тверской ГМУ </a:t>
            </a:r>
            <a:r>
              <a:rPr lang="ru-RU" sz="1600" dirty="0" err="1"/>
              <a:t>Миннрава</a:t>
            </a:r>
            <a:r>
              <a:rPr lang="ru-RU" sz="1600" dirty="0"/>
              <a:t> России</a:t>
            </a:r>
          </a:p>
          <a:p>
            <a:r>
              <a:rPr lang="ru-RU" sz="1600" dirty="0"/>
              <a:t>Министерство здравоохранения Тверской области</a:t>
            </a:r>
          </a:p>
          <a:p>
            <a:r>
              <a:rPr lang="ru-RU" sz="1600" dirty="0"/>
              <a:t>Министерство демографической и семейной политики</a:t>
            </a:r>
          </a:p>
          <a:p>
            <a:r>
              <a:rPr lang="ru-RU" sz="1600" dirty="0"/>
              <a:t>Администрация города Твери</a:t>
            </a:r>
          </a:p>
          <a:p>
            <a:r>
              <a:rPr lang="ru-RU" sz="1600" dirty="0"/>
              <a:t>Тверская городская Дума</a:t>
            </a:r>
          </a:p>
          <a:p>
            <a:r>
              <a:rPr lang="ru-RU" sz="1600" dirty="0"/>
              <a:t>Комитет по образованию г. Твери</a:t>
            </a:r>
          </a:p>
          <a:p>
            <a:r>
              <a:rPr lang="ru-RU" sz="1600" dirty="0"/>
              <a:t>Тверские средние образовательные школы</a:t>
            </a:r>
          </a:p>
          <a:p>
            <a:r>
              <a:rPr lang="ru-RU" sz="1600" dirty="0"/>
              <a:t>Волонтерские организации</a:t>
            </a:r>
          </a:p>
          <a:p>
            <a:r>
              <a:rPr lang="ru-RU" sz="1600" dirty="0"/>
              <a:t>Руководители предприятий</a:t>
            </a:r>
          </a:p>
          <a:p>
            <a:r>
              <a:rPr lang="ru-RU" sz="1600" dirty="0"/>
              <a:t>Главы муниципальных образований</a:t>
            </a:r>
          </a:p>
          <a:p>
            <a:r>
              <a:rPr lang="ru-RU" sz="1600" dirty="0"/>
              <a:t>Ассоциация профилактики социально опасных форм</a:t>
            </a:r>
          </a:p>
          <a:p>
            <a:r>
              <a:rPr lang="ru-RU" sz="1600" dirty="0"/>
              <a:t>поведения «Дружина Афанасий»</a:t>
            </a:r>
          </a:p>
          <a:p>
            <a:endParaRPr lang="ru-RU" b="1" dirty="0">
              <a:solidFill>
                <a:schemeClr val="accent6">
                  <a:lumMod val="75000"/>
                </a:schemeClr>
              </a:solidFill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015848" y="2127624"/>
            <a:ext cx="6064719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ru-RU" sz="1600" dirty="0"/>
              <a:t>Внедрение </a:t>
            </a:r>
            <a:r>
              <a:rPr lang="ru-RU" sz="1600" dirty="0" err="1"/>
              <a:t>здоровьесберегающих</a:t>
            </a:r>
            <a:r>
              <a:rPr lang="ru-RU" sz="1600" dirty="0"/>
              <a:t> технологий среди школьников </a:t>
            </a:r>
          </a:p>
          <a:p>
            <a:r>
              <a:rPr lang="ru-RU" sz="1600" dirty="0"/>
              <a:t>  и их родителей</a:t>
            </a:r>
          </a:p>
          <a:p>
            <a:pPr>
              <a:buFont typeface="Arial" pitchFamily="34" charset="0"/>
              <a:buChar char="•"/>
            </a:pPr>
            <a:r>
              <a:rPr lang="ru-RU" sz="1600" dirty="0" err="1"/>
              <a:t>Здоровьесбережение</a:t>
            </a:r>
            <a:r>
              <a:rPr lang="ru-RU" sz="1600" dirty="0"/>
              <a:t> учителей</a:t>
            </a:r>
          </a:p>
          <a:p>
            <a:pPr>
              <a:buFont typeface="Arial" pitchFamily="34" charset="0"/>
              <a:buChar char="•"/>
            </a:pPr>
            <a:r>
              <a:rPr lang="ru-RU" sz="1600" dirty="0"/>
              <a:t>Профилактическая работа с населением</a:t>
            </a:r>
          </a:p>
          <a:p>
            <a:pPr>
              <a:buFont typeface="Arial" pitchFamily="34" charset="0"/>
              <a:buChar char="•"/>
            </a:pPr>
            <a:r>
              <a:rPr lang="ru-RU" sz="1600" dirty="0"/>
              <a:t>Корпоративные программы охраны здоровья на рабочем месте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5184143" y="1803891"/>
            <a:ext cx="288732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rgbClr val="7030A0"/>
                </a:solidFill>
              </a:rPr>
              <a:t>ОСНОВНЫЕ НАПРАВЛЕНИЯ</a:t>
            </a: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4804" y="1792807"/>
            <a:ext cx="2621507" cy="1658256"/>
          </a:xfrm>
          <a:prstGeom prst="rect">
            <a:avLst/>
          </a:prstGeom>
        </p:spPr>
      </p:pic>
    </p:spTree>
  </p:cSld>
  <p:clrMapOvr>
    <a:masterClrMapping/>
  </p:clrMapOvr>
  <p:transition spd="med" advClick="0"/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u-RU" dirty="0"/>
              <a:t>Цель -</a:t>
            </a:r>
          </a:p>
        </p:txBody>
      </p:sp>
      <p:sp>
        <p:nvSpPr>
          <p:cNvPr id="4" name="Заголовок 1"/>
          <p:cNvSpPr>
            <a:spLocks noGrp="1"/>
          </p:cNvSpPr>
          <p:nvPr>
            <p:ph type="title"/>
          </p:nvPr>
        </p:nvSpPr>
        <p:spPr>
          <a:xfrm>
            <a:off x="1259632" y="404664"/>
            <a:ext cx="8229600" cy="1143000"/>
          </a:xfrm>
        </p:spPr>
        <p:txBody>
          <a:bodyPr>
            <a:normAutofit/>
          </a:bodyPr>
          <a:lstStyle/>
          <a:p>
            <a:r>
              <a:rPr lang="ru-RU" sz="3100" b="1" cap="all" dirty="0">
                <a:solidFill>
                  <a:srgbClr val="00B050"/>
                </a:solidFill>
              </a:rPr>
              <a:t>Старт проекта в детских садах</a:t>
            </a:r>
            <a:br>
              <a:rPr lang="ru-RU" sz="3100" b="1" cap="all" dirty="0">
                <a:solidFill>
                  <a:srgbClr val="00B050"/>
                </a:solidFill>
              </a:rPr>
            </a:br>
            <a:r>
              <a:rPr lang="ru-RU" sz="3100" b="1" cap="all" dirty="0">
                <a:solidFill>
                  <a:srgbClr val="00B050"/>
                </a:solidFill>
              </a:rPr>
              <a:t>«Недели здоровья»</a:t>
            </a:r>
          </a:p>
        </p:txBody>
      </p:sp>
      <p:pic>
        <p:nvPicPr>
          <p:cNvPr id="5" name="Содержимое 14" descr="IMG_20190216_180554_6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0648"/>
            <a:ext cx="2088232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2051720" y="1556792"/>
            <a:ext cx="65527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solidFill>
                  <a:srgbClr val="7030A0"/>
                </a:solidFill>
              </a:rPr>
              <a:t>Цель – формирование у детей осознанного отношения к здоровью  и умению оберегать его, формирование знаний по здоровому образу жизни. </a:t>
            </a:r>
          </a:p>
        </p:txBody>
      </p:sp>
      <p:graphicFrame>
        <p:nvGraphicFramePr>
          <p:cNvPr id="8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619312912"/>
              </p:ext>
            </p:extLst>
          </p:nvPr>
        </p:nvGraphicFramePr>
        <p:xfrm>
          <a:off x="1907704" y="2636912"/>
          <a:ext cx="7667090" cy="3835896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10" name="Picture 7"/>
          <p:cNvPicPr/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496" y="2492896"/>
            <a:ext cx="1284312" cy="1512168"/>
          </a:xfrm>
          <a:prstGeom prst="rect">
            <a:avLst/>
          </a:prstGeom>
        </p:spPr>
      </p:pic>
      <p:pic>
        <p:nvPicPr>
          <p:cNvPr id="11" name="Picture 18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84608" y="4077072"/>
            <a:ext cx="1463056" cy="10968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19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1619672" y="4149080"/>
            <a:ext cx="1248635" cy="1008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2" descr="Z:\Анциферова\Sunrise (Австралия)\mr ant1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58144" y="5229200"/>
            <a:ext cx="741448" cy="1278310"/>
          </a:xfrm>
          <a:prstGeom prst="rect">
            <a:avLst/>
          </a:prstGeom>
          <a:noFill/>
        </p:spPr>
      </p:pic>
      <p:pic>
        <p:nvPicPr>
          <p:cNvPr id="14" name="Picture 5" descr="Z:\Анциферова\Sunrise (Австралия)\gonogo1.png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899592" y="5229200"/>
            <a:ext cx="1080120" cy="803833"/>
          </a:xfrm>
          <a:prstGeom prst="rect">
            <a:avLst/>
          </a:prstGeom>
          <a:noFill/>
        </p:spPr>
      </p:pic>
      <p:pic>
        <p:nvPicPr>
          <p:cNvPr id="15" name="Picture 4" descr="Z:\Анциферова\Sunrise (Австралия)\gonogo.pn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403648" y="5661248"/>
            <a:ext cx="1341972" cy="898540"/>
          </a:xfrm>
          <a:prstGeom prst="rect">
            <a:avLst/>
          </a:prstGeom>
          <a:noFill/>
        </p:spPr>
      </p:pic>
      <p:pic>
        <p:nvPicPr>
          <p:cNvPr id="16" name="_x0000_i0"/>
          <p:cNvPicPr/>
          <p:nvPr/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58341" y="2492896"/>
            <a:ext cx="1489323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40080" y="369568"/>
            <a:ext cx="7772400" cy="1143000"/>
          </a:xfrm>
        </p:spPr>
        <p:txBody>
          <a:bodyPr>
            <a:normAutofit/>
          </a:bodyPr>
          <a:lstStyle/>
          <a:p>
            <a:r>
              <a:rPr lang="ru-RU" sz="2800" dirty="0">
                <a:solidFill>
                  <a:srgbClr val="7030A0"/>
                </a:solidFill>
              </a:rPr>
              <a:t>Проект "Формула здорового ребенка"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69251" y="1319341"/>
            <a:ext cx="5821197" cy="355200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4009597" y="6025485"/>
            <a:ext cx="498085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200" b="1" dirty="0">
                <a:solidFill>
                  <a:srgbClr val="7030A0"/>
                </a:solidFill>
                <a:latin typeface="+mj-lt"/>
                <a:ea typeface="+mj-ea"/>
                <a:cs typeface="+mj-cs"/>
              </a:rPr>
              <a:t>Паспорт здоровья ребенка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92582" y="1319341"/>
            <a:ext cx="2357121" cy="235712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71166"/>
            <a:ext cx="3945009" cy="27450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603690"/>
      </p:ext>
    </p:extLst>
  </p:cSld>
  <p:clrMapOvr>
    <a:masterClrMapping/>
  </p:clrMapOvr>
  <p:transition spd="med" advClick="0" advTm="4000">
    <p:wipe dir="r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/>
          <a:srcRect t="-2512" r="28878"/>
          <a:stretch/>
        </p:blipFill>
        <p:spPr>
          <a:xfrm>
            <a:off x="283335" y="0"/>
            <a:ext cx="8570890" cy="66712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8435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14" descr="IMG_20190216_180554_6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0648"/>
            <a:ext cx="2088232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3275856" y="2492896"/>
            <a:ext cx="2883768" cy="187220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2492896"/>
            <a:ext cx="2838234" cy="1872208"/>
          </a:xfrm>
          <a:prstGeom prst="rect">
            <a:avLst/>
          </a:prstGeom>
        </p:spPr>
      </p:pic>
      <p:sp>
        <p:nvSpPr>
          <p:cNvPr id="5" name="Заголовок 1"/>
          <p:cNvSpPr txBox="1">
            <a:spLocks/>
          </p:cNvSpPr>
          <p:nvPr/>
        </p:nvSpPr>
        <p:spPr>
          <a:xfrm>
            <a:off x="914400" y="26064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7500" lnSpcReduction="10000"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ПРОЕКТ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600" b="1" i="0" u="none" strike="noStrike" kern="1200" cap="none" spc="0" normalizeH="0" baseline="0" noProof="0" dirty="0">
                <a:ln>
                  <a:noFill/>
                </a:ln>
                <a:solidFill>
                  <a:srgbClr val="00B050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«УРОКИ ЗДОРОВОГО ПИТАНИЯ»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691680" y="1268760"/>
            <a:ext cx="762343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dirty="0"/>
              <a:t>Проект реализован совместно с Дружиной «Афанасий» в рамках гранта</a:t>
            </a:r>
          </a:p>
          <a:p>
            <a:r>
              <a:rPr lang="ru-RU" dirty="0"/>
              <a:t>Правительства Тверской области.</a:t>
            </a:r>
          </a:p>
          <a:p>
            <a:r>
              <a:rPr lang="ru-RU" dirty="0"/>
              <a:t>Дети не только учатся основам здорового питания, но и с помощью химических опытов  определяют качество продуктов.</a:t>
            </a:r>
          </a:p>
          <a:p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/>
          <a:srcRect t="3509" r="2632" b="8772"/>
          <a:stretch>
            <a:fillRect/>
          </a:stretch>
        </p:blipFill>
        <p:spPr>
          <a:xfrm>
            <a:off x="251520" y="4653136"/>
            <a:ext cx="2880320" cy="1800200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/>
          <a:srcRect l="7721" t="12205" r="-378" b="14564"/>
          <a:stretch>
            <a:fillRect/>
          </a:stretch>
        </p:blipFill>
        <p:spPr>
          <a:xfrm>
            <a:off x="3203848" y="4653136"/>
            <a:ext cx="2952328" cy="18002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7" cstate="print"/>
          <a:srcRect r="406" b="13043"/>
          <a:stretch/>
        </p:blipFill>
        <p:spPr>
          <a:xfrm>
            <a:off x="6228184" y="2492896"/>
            <a:ext cx="2762602" cy="1872208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 cstate="print"/>
          <a:srcRect l="1844" r="747" b="30872"/>
          <a:stretch>
            <a:fillRect/>
          </a:stretch>
        </p:blipFill>
        <p:spPr>
          <a:xfrm>
            <a:off x="6300192" y="4653136"/>
            <a:ext cx="2695269" cy="1800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84287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67443" y="353983"/>
            <a:ext cx="8229600" cy="1143000"/>
          </a:xfrm>
        </p:spPr>
        <p:txBody>
          <a:bodyPr>
            <a:normAutofit fontScale="90000"/>
          </a:bodyPr>
          <a:lstStyle/>
          <a:p>
            <a:pPr lvl="0">
              <a:defRPr/>
            </a:pPr>
            <a:r>
              <a:rPr lang="ru-RU" b="1" dirty="0">
                <a:solidFill>
                  <a:srgbClr val="00B050"/>
                </a:solidFill>
              </a:rPr>
              <a:t>ПРОЕКТ</a:t>
            </a:r>
            <a:br>
              <a:rPr lang="ru-RU" b="1" dirty="0">
                <a:solidFill>
                  <a:srgbClr val="00B050"/>
                </a:solidFill>
              </a:rPr>
            </a:br>
            <a:r>
              <a:rPr lang="ru-RU" b="1" dirty="0">
                <a:solidFill>
                  <a:srgbClr val="00B050"/>
                </a:solidFill>
              </a:rPr>
              <a:t> </a:t>
            </a:r>
            <a:r>
              <a:rPr lang="ru-RU" b="1" dirty="0" smtClean="0">
                <a:solidFill>
                  <a:srgbClr val="00B050"/>
                </a:solidFill>
              </a:rPr>
              <a:t>«Тверское </a:t>
            </a:r>
            <a:r>
              <a:rPr lang="ru-RU" b="1" dirty="0" err="1" smtClean="0">
                <a:solidFill>
                  <a:srgbClr val="00B050"/>
                </a:solidFill>
              </a:rPr>
              <a:t>сестричество</a:t>
            </a:r>
            <a:r>
              <a:rPr lang="ru-RU" b="1" dirty="0" smtClean="0">
                <a:solidFill>
                  <a:srgbClr val="00B050"/>
                </a:solidFill>
              </a:rPr>
              <a:t>»</a:t>
            </a:r>
            <a:r>
              <a:rPr lang="ru-RU" b="1" dirty="0">
                <a:solidFill>
                  <a:srgbClr val="00B050"/>
                </a:solidFill>
              </a:rPr>
              <a:t/>
            </a:r>
            <a:br>
              <a:rPr lang="ru-RU" b="1" dirty="0">
                <a:solidFill>
                  <a:srgbClr val="00B050"/>
                </a:solidFill>
              </a:rPr>
            </a:br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2311355"/>
            <a:ext cx="3374267" cy="2530700"/>
          </a:xfrm>
          <a:prstGeom prst="rect">
            <a:avLst/>
          </a:prstGeom>
        </p:spPr>
      </p:pic>
      <p:sp>
        <p:nvSpPr>
          <p:cNvPr id="5" name="AutoShape 2" descr="https://i.ytimg.com/vi/y35yvFQSxFI/hqdefault.jpg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/>
          <a:srcRect t="13756" r="-140" b="13005"/>
          <a:stretch/>
        </p:blipFill>
        <p:spPr>
          <a:xfrm>
            <a:off x="4024650" y="2330675"/>
            <a:ext cx="4578437" cy="251138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2091109" cy="2085013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476873" y="5366440"/>
            <a:ext cx="823796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dirty="0"/>
              <a:t>Проект </a:t>
            </a:r>
            <a:r>
              <a:rPr lang="ru-RU" dirty="0" smtClean="0"/>
              <a:t>реализуется </a:t>
            </a:r>
            <a:r>
              <a:rPr lang="ru-RU" dirty="0"/>
              <a:t>совместно </a:t>
            </a:r>
            <a:r>
              <a:rPr lang="ru-RU" dirty="0" smtClean="0"/>
              <a:t>с Тверской Митрополией. Особая зона внимания- </a:t>
            </a:r>
          </a:p>
          <a:p>
            <a:r>
              <a:rPr lang="ru-RU" dirty="0" smtClean="0"/>
              <a:t>молодые мамы. Помощь в воспитании и уходом за детьми.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693582105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45554" y="224084"/>
            <a:ext cx="8229600" cy="1143000"/>
          </a:xfrm>
        </p:spPr>
        <p:txBody>
          <a:bodyPr>
            <a:normAutofit/>
          </a:bodyPr>
          <a:lstStyle/>
          <a:p>
            <a:r>
              <a:rPr lang="ru-RU" sz="3500" b="1" dirty="0">
                <a:solidFill>
                  <a:srgbClr val="00B050"/>
                </a:solidFill>
              </a:rPr>
              <a:t>Проект «Музыка во имя жизни»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48013" y="1743299"/>
            <a:ext cx="8595987" cy="4870651"/>
          </a:xfrm>
        </p:spPr>
        <p:txBody>
          <a:bodyPr/>
          <a:lstStyle/>
          <a:p>
            <a:endParaRPr lang="ru-RU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651" y="1531938"/>
            <a:ext cx="5082012" cy="5082012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9301" y="1578445"/>
            <a:ext cx="2773995" cy="2773995"/>
          </a:xfrm>
          <a:prstGeom prst="rect">
            <a:avLst/>
          </a:prstGeom>
        </p:spPr>
      </p:pic>
      <p:sp>
        <p:nvSpPr>
          <p:cNvPr id="6" name="AutoShape 2" descr="https://im0-tub-ru.yandex.net/i?id=4753c3c5672ffe1f33ef9da406413680-l&amp;n=13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/>
          <a:srcRect l="23000" t="54928" r="33009" b="6274"/>
          <a:stretch/>
        </p:blipFill>
        <p:spPr>
          <a:xfrm>
            <a:off x="5819300" y="4325900"/>
            <a:ext cx="2773996" cy="228805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0"/>
            <a:ext cx="2091109" cy="2085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88537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86366" y="1692276"/>
            <a:ext cx="8229600" cy="4525963"/>
          </a:xfrm>
        </p:spPr>
        <p:txBody>
          <a:bodyPr/>
          <a:lstStyle/>
          <a:p>
            <a:endParaRPr lang="ru-RU" dirty="0"/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6214" y="158728"/>
            <a:ext cx="7851572" cy="5254580"/>
          </a:xfrm>
          <a:prstGeom prst="rect">
            <a:avLst/>
          </a:prstGeom>
        </p:spPr>
      </p:pic>
      <p:sp>
        <p:nvSpPr>
          <p:cNvPr id="5" name="Содержимое 2"/>
          <p:cNvSpPr txBox="1">
            <a:spLocks/>
          </p:cNvSpPr>
          <p:nvPr/>
        </p:nvSpPr>
        <p:spPr>
          <a:xfrm>
            <a:off x="278530" y="5529218"/>
            <a:ext cx="8219256" cy="100811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>
              <a:buFont typeface="Arial" pitchFamily="34" charset="0"/>
              <a:buNone/>
            </a:pPr>
            <a:r>
              <a:rPr lang="ru-RU" sz="3600" b="1" smtClean="0">
                <a:solidFill>
                  <a:srgbClr val="002060"/>
                </a:solidFill>
              </a:rPr>
              <a:t>БЛАГОДАРЮ ЗА ВНИМАНИЕ!</a:t>
            </a:r>
            <a:endParaRPr lang="ru-RU" sz="3600" b="1" dirty="0">
              <a:solidFill>
                <a:srgbClr val="002060"/>
              </a:solidFill>
            </a:endParaRPr>
          </a:p>
        </p:txBody>
      </p:sp>
      <p:pic>
        <p:nvPicPr>
          <p:cNvPr id="6" name="Содержимое 14" descr="IMG_20190216_180554_6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980225" y="0"/>
            <a:ext cx="1224136" cy="12241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715588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9552" y="68587"/>
            <a:ext cx="8733656" cy="1143000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00B050"/>
                </a:solidFill>
              </a:rPr>
              <a:t>ПРОЕКТЫ ЗДОРОВЬЕСБЕРЕГАЮЩИХ ТЕХНОЛОГИЙ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66765641"/>
              </p:ext>
            </p:extLst>
          </p:nvPr>
        </p:nvGraphicFramePr>
        <p:xfrm>
          <a:off x="0" y="1052736"/>
          <a:ext cx="4427984" cy="452596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graphicFrame>
        <p:nvGraphicFramePr>
          <p:cNvPr id="6" name="Объект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43441228"/>
              </p:ext>
            </p:extLst>
          </p:nvPr>
        </p:nvGraphicFramePr>
        <p:xfrm>
          <a:off x="4896544" y="1124745"/>
          <a:ext cx="4247456" cy="445395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13" cstate="print"/>
          <a:stretch>
            <a:fillRect/>
          </a:stretch>
        </p:blipFill>
        <p:spPr>
          <a:xfrm>
            <a:off x="3699243" y="2409231"/>
            <a:ext cx="1956986" cy="1956986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267744" y="5733256"/>
            <a:ext cx="4825552" cy="369332"/>
          </a:xfrm>
          <a:prstGeom prst="rect">
            <a:avLst/>
          </a:prstGeom>
          <a:solidFill>
            <a:schemeClr val="accent2">
              <a:lumMod val="60000"/>
              <a:lumOff val="40000"/>
            </a:schemeClr>
          </a:solidFill>
        </p:spPr>
        <p:txBody>
          <a:bodyPr wrap="none" rtlCol="0">
            <a:spAutoFit/>
          </a:bodyPr>
          <a:lstStyle/>
          <a:p>
            <a:r>
              <a:rPr lang="ru-RU" b="1" dirty="0"/>
              <a:t>ДИСТАНЦИОННЫЕ ОБРАЗОВАТЕЛЬНЫЕ УРОКИ</a:t>
            </a:r>
          </a:p>
        </p:txBody>
      </p:sp>
    </p:spTree>
    <p:extLst>
      <p:ext uri="{BB962C8B-B14F-4D97-AF65-F5344CB8AC3E}">
        <p14:creationId xmlns:p14="http://schemas.microsoft.com/office/powerpoint/2010/main" val="426728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0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00B050"/>
                </a:solidFill>
              </a:rPr>
              <a:t>ЭТАПЫ ВНЕДРЕНИЯ ЗДОРОВЬЕСБЕРЕГАЮЩИХ ТЕХНОЛОГИЙ В ШКОЛАХ</a:t>
            </a:r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619312912"/>
              </p:ext>
            </p:extLst>
          </p:nvPr>
        </p:nvGraphicFramePr>
        <p:xfrm>
          <a:off x="1153382" y="1403648"/>
          <a:ext cx="8507288" cy="506916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pic>
        <p:nvPicPr>
          <p:cNvPr id="5" name="Содержимое 14" descr="IMG_20190216_180554_620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19480" y="0"/>
            <a:ext cx="1498472" cy="14984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Рисунок 22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23528" y="2593330"/>
            <a:ext cx="1376462" cy="1207598"/>
          </a:xfrm>
          <a:prstGeom prst="rect">
            <a:avLst/>
          </a:prstGeom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23527" y="1481534"/>
            <a:ext cx="1376463" cy="997406"/>
          </a:xfrm>
          <a:prstGeom prst="rect">
            <a:avLst/>
          </a:prstGeom>
        </p:spPr>
      </p:pic>
      <p:pic>
        <p:nvPicPr>
          <p:cNvPr id="25" name="Рисунок 24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323527" y="3960474"/>
            <a:ext cx="1411462" cy="1060694"/>
          </a:xfrm>
          <a:prstGeom prst="rect">
            <a:avLst/>
          </a:prstGeom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11" cstate="print"/>
          <a:stretch>
            <a:fillRect/>
          </a:stretch>
        </p:blipFill>
        <p:spPr>
          <a:xfrm>
            <a:off x="284419" y="5180714"/>
            <a:ext cx="1450570" cy="10876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29756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14" descr="IMG_20190216_180554_6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0648"/>
            <a:ext cx="2088232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2267744" y="1412776"/>
            <a:ext cx="6390456" cy="646331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7030A0"/>
                </a:solidFill>
              </a:rPr>
              <a:t>Проект предусматривает обследование и профилактическое консультирование  населения вне медицинских организаций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115616" y="2276872"/>
            <a:ext cx="8424936" cy="120032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dirty="0"/>
              <a:t>    В торговых центрах  посетителям предлагается пройти </a:t>
            </a:r>
            <a:r>
              <a:rPr lang="ru-RU" dirty="0" err="1"/>
              <a:t>скрининговое</a:t>
            </a:r>
            <a:r>
              <a:rPr lang="ru-RU" dirty="0"/>
              <a:t> обследование,  получить консультацию по модификации образа жизни, </a:t>
            </a:r>
          </a:p>
          <a:p>
            <a:r>
              <a:rPr lang="ru-RU" dirty="0"/>
              <a:t>завести </a:t>
            </a:r>
            <a:r>
              <a:rPr lang="ru-RU" dirty="0" err="1"/>
              <a:t>он-лайн</a:t>
            </a:r>
            <a:r>
              <a:rPr lang="ru-RU" dirty="0"/>
              <a:t>  консультативный кабинет пациента. </a:t>
            </a:r>
          </a:p>
          <a:p>
            <a:r>
              <a:rPr lang="ru-RU" dirty="0"/>
              <a:t> При выявлении патологии  – обследоваться в клинике  Университета.</a:t>
            </a:r>
          </a:p>
        </p:txBody>
      </p:sp>
      <p:pic>
        <p:nvPicPr>
          <p:cNvPr id="11" name="Picture 4" descr="https://sun9-41.userapi.com/c858236/v858236302/c8143/Cr-DA0Ovse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292080" y="5301208"/>
            <a:ext cx="2376264" cy="1368152"/>
          </a:xfrm>
          <a:prstGeom prst="rect">
            <a:avLst/>
          </a:prstGeom>
          <a:noFill/>
        </p:spPr>
      </p:pic>
      <p:pic>
        <p:nvPicPr>
          <p:cNvPr id="12" name="Picture 8" descr="https://sun9-46.userapi.com/c858236/v858236302/c82c5/UyKnh2hwhU4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55776" y="3717032"/>
            <a:ext cx="2088232" cy="1431930"/>
          </a:xfrm>
          <a:prstGeom prst="rect">
            <a:avLst/>
          </a:prstGeom>
          <a:noFill/>
        </p:spPr>
      </p:pic>
      <p:pic>
        <p:nvPicPr>
          <p:cNvPr id="13" name="Picture 4" descr="https://sun9-56.userapi.com/c857424/v857424690/c8a91/Q99z2RuV2P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948264" y="3717032"/>
            <a:ext cx="1800200" cy="1483366"/>
          </a:xfrm>
          <a:prstGeom prst="rect">
            <a:avLst/>
          </a:prstGeom>
          <a:noFill/>
        </p:spPr>
      </p:pic>
      <p:pic>
        <p:nvPicPr>
          <p:cNvPr id="14" name="Picture 2" descr="https://sun9-53.userapi.com/c858236/v858236302/c83e6/znI8DtWlhjk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6016" y="3717032"/>
            <a:ext cx="2160240" cy="1487584"/>
          </a:xfrm>
          <a:prstGeom prst="rect">
            <a:avLst/>
          </a:prstGeom>
          <a:noFill/>
        </p:spPr>
      </p:pic>
      <p:pic>
        <p:nvPicPr>
          <p:cNvPr id="15" name="Picture 2" descr="https://sun9-20.userapi.com/c858236/v858236034/c6448/Ll1oIJnAZzE.jp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23528" y="5229200"/>
            <a:ext cx="2304256" cy="1439598"/>
          </a:xfrm>
          <a:prstGeom prst="rect">
            <a:avLst/>
          </a:prstGeom>
          <a:noFill/>
        </p:spPr>
      </p:pic>
      <p:pic>
        <p:nvPicPr>
          <p:cNvPr id="16" name="Picture 4" descr="https://sun9-58.userapi.com/c858236/v858236034/c658b/Hqz6NUtvLTk.jp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699792" y="5229200"/>
            <a:ext cx="2448272" cy="1440160"/>
          </a:xfrm>
          <a:prstGeom prst="rect">
            <a:avLst/>
          </a:prstGeom>
          <a:noFill/>
        </p:spPr>
      </p:pic>
      <p:pic>
        <p:nvPicPr>
          <p:cNvPr id="17" name="Picture 6" descr="https://sun9-18.userapi.com/c858236/v858236034/c65d1/C01uewzMfUs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95536" y="3717032"/>
            <a:ext cx="2016224" cy="1368152"/>
          </a:xfrm>
          <a:prstGeom prst="rect">
            <a:avLst/>
          </a:prstGeom>
          <a:noFill/>
        </p:spPr>
      </p:pic>
      <p:pic>
        <p:nvPicPr>
          <p:cNvPr id="18" name="Picture 10" descr="https://sun9-6.userapi.com/c858236/v858236302/c8326/6mSis5LWhYo.jp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7812360" y="5301208"/>
            <a:ext cx="944901" cy="1345344"/>
          </a:xfrm>
          <a:prstGeom prst="rect">
            <a:avLst/>
          </a:prstGeom>
          <a:noFill/>
        </p:spPr>
      </p:pic>
      <p:sp>
        <p:nvSpPr>
          <p:cNvPr id="20" name="Заголовок 1"/>
          <p:cNvSpPr>
            <a:spLocks noGrp="1"/>
          </p:cNvSpPr>
          <p:nvPr>
            <p:ph type="title"/>
          </p:nvPr>
        </p:nvSpPr>
        <p:spPr>
          <a:xfrm>
            <a:off x="1238944" y="260648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00B050"/>
                </a:solidFill>
              </a:rPr>
              <a:t>ПРОЕКТ </a:t>
            </a:r>
            <a:br>
              <a:rPr lang="ru-RU" sz="2800" b="1" dirty="0">
                <a:solidFill>
                  <a:srgbClr val="00B050"/>
                </a:solidFill>
              </a:rPr>
            </a:br>
            <a:r>
              <a:rPr lang="ru-RU" sz="2800" b="1" dirty="0">
                <a:solidFill>
                  <a:srgbClr val="00B050"/>
                </a:solidFill>
              </a:rPr>
              <a:t>«МОБИЛЬНОЕ  ЗДРАВООХРАНЕНИЕ»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238944" y="260648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00B050"/>
                </a:solidFill>
              </a:rPr>
              <a:t>ПРОЕКТ </a:t>
            </a:r>
            <a:br>
              <a:rPr lang="ru-RU" sz="2800" b="1" dirty="0">
                <a:solidFill>
                  <a:srgbClr val="00B050"/>
                </a:solidFill>
              </a:rPr>
            </a:br>
            <a:r>
              <a:rPr lang="ru-RU" sz="2800" b="1" dirty="0">
                <a:solidFill>
                  <a:srgbClr val="00B050"/>
                </a:solidFill>
              </a:rPr>
              <a:t>«МОБИЛЬНОЕ  ЗДРАВООХРАНЕНИЕ»</a:t>
            </a:r>
          </a:p>
        </p:txBody>
      </p:sp>
      <p:pic>
        <p:nvPicPr>
          <p:cNvPr id="6" name="Содержимое 14" descr="IMG_20190216_180554_6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0648"/>
            <a:ext cx="2088232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2267744" y="1412776"/>
            <a:ext cx="6390456" cy="646331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7030A0"/>
                </a:solidFill>
              </a:rPr>
              <a:t>Проект предусматривает обследование и профилактическое консультирование  населения вне медицинских организаций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5536" y="2276872"/>
            <a:ext cx="8424936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dirty="0"/>
              <a:t>    В торговых  залах студенты помогают составить правильный рацион питания,    выбрать полезные продукты и по чеку оценить экономический ущерб от покупки «неправильной» пищи.  </a:t>
            </a:r>
          </a:p>
        </p:txBody>
      </p:sp>
      <p:pic>
        <p:nvPicPr>
          <p:cNvPr id="19" name="Picture 6" descr="https://sun9-23.userapi.com/c847018/v847018725/95a19/gMNin6HwlS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3284984"/>
            <a:ext cx="3345758" cy="2232248"/>
          </a:xfrm>
          <a:prstGeom prst="rect">
            <a:avLst/>
          </a:prstGeom>
          <a:noFill/>
        </p:spPr>
      </p:pic>
      <p:pic>
        <p:nvPicPr>
          <p:cNvPr id="20" name="Picture 8" descr="https://sun9-18.userapi.com/c858236/v858236034/c66e0/LnMdBlBEQ_c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203848" y="3789040"/>
            <a:ext cx="3033497" cy="2143968"/>
          </a:xfrm>
          <a:prstGeom prst="rect">
            <a:avLst/>
          </a:prstGeom>
          <a:noFill/>
        </p:spPr>
      </p:pic>
      <p:pic>
        <p:nvPicPr>
          <p:cNvPr id="21" name="Picture 4" descr="https://sun9-28.userapi.com/c834300/v834300725/1805b1/u0DREh7Bn2I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868143" y="4437112"/>
            <a:ext cx="2997247" cy="216024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14" descr="IMG_20190216_180554_62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260648"/>
            <a:ext cx="2088232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2267744" y="1412776"/>
            <a:ext cx="6390456" cy="646331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7030A0"/>
                </a:solidFill>
              </a:rPr>
              <a:t>Проект предусматривает обследование и профилактическое консультирование  населения вне медицинских организаций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5536" y="2276872"/>
            <a:ext cx="8424936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dirty="0"/>
              <a:t>Для популяризации здорового образа жизни, включая продвижение здорового питания и физической активности, проводятся викторины и  мастер-классы.</a:t>
            </a:r>
          </a:p>
        </p:txBody>
      </p:sp>
      <p:pic>
        <p:nvPicPr>
          <p:cNvPr id="11" name="Picture 2" descr="https://sun9-74.userapi.com/c858236/v858236302/c8139/5GmURUgOsAk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1" y="3429000"/>
            <a:ext cx="3025517" cy="2016223"/>
          </a:xfrm>
          <a:prstGeom prst="rect">
            <a:avLst/>
          </a:prstGeom>
          <a:noFill/>
        </p:spPr>
      </p:pic>
      <p:pic>
        <p:nvPicPr>
          <p:cNvPr id="12" name="Picture 6" descr="https://sun9-3.userapi.com/c858236/v858236302/c81c7/9WosD5hSHNI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699792" y="3933056"/>
            <a:ext cx="3133571" cy="2160240"/>
          </a:xfrm>
          <a:prstGeom prst="rect">
            <a:avLst/>
          </a:prstGeom>
          <a:noFill/>
        </p:spPr>
      </p:pic>
      <p:pic>
        <p:nvPicPr>
          <p:cNvPr id="13" name="Picture 4" descr="https://sun9-40.userapi.com/c858236/v858236034/c66c2/Nbf6LO4EFS4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580112" y="4437112"/>
            <a:ext cx="3275856" cy="2183051"/>
          </a:xfrm>
          <a:prstGeom prst="rect">
            <a:avLst/>
          </a:prstGeom>
          <a:noFill/>
        </p:spPr>
      </p:pic>
      <p:sp>
        <p:nvSpPr>
          <p:cNvPr id="15" name="Заголовок 1"/>
          <p:cNvSpPr>
            <a:spLocks noGrp="1"/>
          </p:cNvSpPr>
          <p:nvPr>
            <p:ph type="title"/>
          </p:nvPr>
        </p:nvSpPr>
        <p:spPr>
          <a:xfrm>
            <a:off x="1238944" y="260648"/>
            <a:ext cx="8229600" cy="1143000"/>
          </a:xfrm>
        </p:spPr>
        <p:txBody>
          <a:bodyPr>
            <a:noAutofit/>
          </a:bodyPr>
          <a:lstStyle/>
          <a:p>
            <a:r>
              <a:rPr lang="ru-RU" sz="2800" b="1" dirty="0">
                <a:solidFill>
                  <a:srgbClr val="00B050"/>
                </a:solidFill>
              </a:rPr>
              <a:t>ПРОЕКТ </a:t>
            </a:r>
            <a:br>
              <a:rPr lang="ru-RU" sz="2800" b="1" dirty="0">
                <a:solidFill>
                  <a:srgbClr val="00B050"/>
                </a:solidFill>
              </a:rPr>
            </a:br>
            <a:r>
              <a:rPr lang="ru-RU" sz="2800" b="1" dirty="0">
                <a:solidFill>
                  <a:srgbClr val="00B050"/>
                </a:solidFill>
              </a:rPr>
              <a:t>«МОБИЛЬНОЕ ЗДРАВООХРАНЕНИЕ»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260648"/>
            <a:ext cx="8229600" cy="1143000"/>
          </a:xfrm>
        </p:spPr>
        <p:txBody>
          <a:bodyPr>
            <a:normAutofit/>
          </a:bodyPr>
          <a:lstStyle/>
          <a:p>
            <a:r>
              <a:rPr lang="ru-RU" sz="2800" b="1" dirty="0">
                <a:solidFill>
                  <a:srgbClr val="00B050"/>
                </a:solidFill>
              </a:rPr>
              <a:t>ПРОЕКТ </a:t>
            </a:r>
            <a:br>
              <a:rPr lang="ru-RU" sz="2800" b="1" dirty="0">
                <a:solidFill>
                  <a:srgbClr val="00B050"/>
                </a:solidFill>
              </a:rPr>
            </a:br>
            <a:r>
              <a:rPr lang="ru-RU" sz="2800" b="1" dirty="0">
                <a:solidFill>
                  <a:srgbClr val="00B050"/>
                </a:solidFill>
              </a:rPr>
              <a:t>«УРОКИ ЗДОРОВОГО ПИТАНИЯ»</a:t>
            </a:r>
          </a:p>
        </p:txBody>
      </p:sp>
      <p:pic>
        <p:nvPicPr>
          <p:cNvPr id="6" name="Содержимое 14" descr="IMG_20190216_180554_6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260648"/>
            <a:ext cx="2088232" cy="20882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2267744" y="1412776"/>
            <a:ext cx="6390456" cy="646331"/>
          </a:xfrm>
          <a:prstGeom prst="rect">
            <a:avLst/>
          </a:prstGeom>
          <a:ln>
            <a:solidFill>
              <a:srgbClr val="0070C0"/>
            </a:solidFill>
          </a:ln>
        </p:spPr>
        <p:txBody>
          <a:bodyPr wrap="square">
            <a:spAutoFit/>
          </a:bodyPr>
          <a:lstStyle/>
          <a:p>
            <a:r>
              <a:rPr lang="ru-RU" b="1" dirty="0">
                <a:solidFill>
                  <a:srgbClr val="7030A0"/>
                </a:solidFill>
              </a:rPr>
              <a:t>Проект предусматривает проведение уроков в школах по популяризации здорового питания 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395536" y="2276872"/>
            <a:ext cx="8424936" cy="646331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ru-RU" dirty="0"/>
              <a:t>Разработаны сценарии для детей различного возраста. В течение полугода в соревновательной форме проходит обучение. Победителей ждут призы!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2996953"/>
            <a:ext cx="4248472" cy="318635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115616" y="6453336"/>
            <a:ext cx="538846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Мастер-класс и викторина  для учащихся 2-3 классов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247834" y="2932331"/>
            <a:ext cx="4572638" cy="36087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71455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151</TotalTime>
  <Words>1311</Words>
  <Application>Microsoft Office PowerPoint</Application>
  <PresentationFormat>Экран (4:3)</PresentationFormat>
  <Paragraphs>215</Paragraphs>
  <Slides>36</Slides>
  <Notes>7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3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36</vt:i4>
      </vt:variant>
    </vt:vector>
  </HeadingPairs>
  <TitlesOfParts>
    <vt:vector size="40" baseType="lpstr">
      <vt:lpstr>Arial</vt:lpstr>
      <vt:lpstr>Calibri</vt:lpstr>
      <vt:lpstr>Times New Roman</vt:lpstr>
      <vt:lpstr>Тема Office</vt:lpstr>
      <vt:lpstr>Презентация PowerPoint</vt:lpstr>
      <vt:lpstr>Политика университета по сохранению здоровья реализуется в 4 направлениях</vt:lpstr>
      <vt:lpstr> ОСНОВНАЯ ИДЕЯ - СФОРМИРОВАТЬ В ПОДРАСТАЮЩЕМ ПОКОЛЕНИИ СТЕРЕОТИП ЗДОРОВОГО ОБРАЗА ЖИЗНИ, ВКЛЮЧАЮЩЕГО  ЗДОРОВОЕ ПИТАНИЕ, ЗДОРОВОЕ ОБЩЕНИЕ, НРАВСТВЕННУЮ И ФИЗИЧЕСКУЮ КУЛЬТУРУ.       </vt:lpstr>
      <vt:lpstr>ПРОЕКТЫ ЗДОРОВЬЕСБЕРЕГАЮЩИХ ТЕХНОЛОГИЙ</vt:lpstr>
      <vt:lpstr>ЭТАПЫ ВНЕДРЕНИЯ ЗДОРОВЬЕСБЕРЕГАЮЩИХ ТЕХНОЛОГИЙ В ШКОЛАХ</vt:lpstr>
      <vt:lpstr>ПРОЕКТ  «МОБИЛЬНОЕ  ЗДРАВООХРАНЕНИЕ»</vt:lpstr>
      <vt:lpstr>ПРОЕКТ  «МОБИЛЬНОЕ  ЗДРАВООХРАНЕНИЕ»</vt:lpstr>
      <vt:lpstr>ПРОЕКТ  «МОБИЛЬНОЕ ЗДРАВООХРАНЕНИЕ»</vt:lpstr>
      <vt:lpstr>ПРОЕКТ  «УРОКИ ЗДОРОВОГО ПИТАНИЯ»</vt:lpstr>
      <vt:lpstr>ПРОЕКТ  «ЗДОРОВЬЕ РОДИТЕЛЕЙ: НАУЧИ ВЗРОСЛЫХ!» </vt:lpstr>
      <vt:lpstr>ПРОЕКТ  «ЗДОРОВЬЕ РОДИТЕЛЕЙ: НАУЧИ ВЗРОСЛЫХ!» </vt:lpstr>
      <vt:lpstr>ПРОЕКТ  «Я ИЗМЕРЯЮ ТВОЕ ДАВЛЕНИЕ» </vt:lpstr>
      <vt:lpstr>ПРОЕКТ  «СЕРДЦЕ УЧИТЕЛЯ»</vt:lpstr>
      <vt:lpstr>Презентация PowerPoint</vt:lpstr>
      <vt:lpstr>В ход в онлайн кабинет.  (адрес: своездоровье.рф; логин: pat3; пароль: pat31111)</vt:lpstr>
      <vt:lpstr>ПРОЕКТ  «СЕРДЦЕ УЧИТЕЛЯ»</vt:lpstr>
      <vt:lpstr>ПРОЕКТ  «СЕРДЦЕ УЧИТЕЛЯ»</vt:lpstr>
      <vt:lpstr>ПРОЕКТ  «МОЯ БЕЗОПАСНОСТЬ»</vt:lpstr>
      <vt:lpstr>ПРОЕКТ  «ТВЕРДЫМ ШАГОМ К здоровью» </vt:lpstr>
      <vt:lpstr>ПРОЕКТ  «НРАВСТВЕННОСТЬ КАК ОСНОВА ЗДОРОВЬЯ» </vt:lpstr>
      <vt:lpstr>ПРОЕКТ  «НРАВСТВЕННОСТЬ КАК ОСНОВА ЗДОРОВЬЯ» </vt:lpstr>
      <vt:lpstr>Презентация PowerPoint</vt:lpstr>
      <vt:lpstr>ПРОЕКТ  «ВМЕСТЕ ПРОТИВ – COVID-19!» </vt:lpstr>
      <vt:lpstr>ПРОЕКТ  «ВМЕСТЕ ПРОТИВ  COVID-19!» </vt:lpstr>
      <vt:lpstr>ПРОЕКТ  «ВМЕСТЕ ПРОТИВ  COVID-19!» </vt:lpstr>
      <vt:lpstr>ПРОЕКТ  «ВМЕСТЕ ПРОТИВ  COVID-19!» </vt:lpstr>
      <vt:lpstr>ПРОЕКТ  «ВМЕСТЕ ПРОТИВ  COVID-19!» </vt:lpstr>
      <vt:lpstr>Дистанционные ОБРАЗОВАТЕЛЬНЫЕ  проекты </vt:lpstr>
      <vt:lpstr>23.11.2020 Старт проекта в детских садах «Недели здоровья»</vt:lpstr>
      <vt:lpstr>Старт проекта в детских садах «Недели здоровья»</vt:lpstr>
      <vt:lpstr>Проект "Формула здорового ребенка"</vt:lpstr>
      <vt:lpstr>Презентация PowerPoint</vt:lpstr>
      <vt:lpstr>Презентация PowerPoint</vt:lpstr>
      <vt:lpstr>ПРОЕКТ  «Тверское сестричество» </vt:lpstr>
      <vt:lpstr>Проект «Музыка во имя жизни»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Лена</cp:lastModifiedBy>
  <cp:revision>13</cp:revision>
  <dcterms:modified xsi:type="dcterms:W3CDTF">2023-03-29T06:48:23Z</dcterms:modified>
</cp:coreProperties>
</file>